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Lst>
  <p:notesMasterIdLst>
    <p:notesMasterId r:id="rId19"/>
  </p:notesMasterIdLst>
  <p:sldIdLst>
    <p:sldId id="494" r:id="rId3"/>
    <p:sldId id="260" r:id="rId4"/>
    <p:sldId id="258" r:id="rId5"/>
    <p:sldId id="259" r:id="rId6"/>
    <p:sldId id="415" r:id="rId7"/>
    <p:sldId id="525" r:id="rId8"/>
    <p:sldId id="517" r:id="rId9"/>
    <p:sldId id="518" r:id="rId10"/>
    <p:sldId id="519" r:id="rId11"/>
    <p:sldId id="520" r:id="rId12"/>
    <p:sldId id="521" r:id="rId13"/>
    <p:sldId id="272" r:id="rId14"/>
    <p:sldId id="524" r:id="rId15"/>
    <p:sldId id="277" r:id="rId16"/>
    <p:sldId id="278" r:id="rId17"/>
    <p:sldId id="50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BD7"/>
    <a:srgbClr val="00A5DF"/>
    <a:srgbClr val="00AEE5"/>
    <a:srgbClr val="B3025B"/>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77" d="100"/>
          <a:sy n="77" d="100"/>
        </p:scale>
        <p:origin x="102" y="5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85E87-38C5-4455-A8BC-650199ED1829}" type="datetimeFigureOut">
              <a:rPr lang="en-GB" smtClean="0"/>
              <a:t>20/01/2021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DDAD3-2D57-4C74-BDDC-D2B455F59421}" type="slidenum">
              <a:rPr lang="en-GB" smtClean="0"/>
              <a:t>‹#›</a:t>
            </a:fld>
            <a:endParaRPr lang="en-GB"/>
          </a:p>
        </p:txBody>
      </p:sp>
    </p:spTree>
    <p:extLst>
      <p:ext uri="{BB962C8B-B14F-4D97-AF65-F5344CB8AC3E}">
        <p14:creationId xmlns:p14="http://schemas.microsoft.com/office/powerpoint/2010/main" val="2972819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5DDAD3-2D57-4C74-BDDC-D2B455F59421}" type="slidenum">
              <a:rPr lang="en-GB" smtClean="0"/>
              <a:t>1</a:t>
            </a:fld>
            <a:endParaRPr lang="en-GB"/>
          </a:p>
        </p:txBody>
      </p:sp>
    </p:spTree>
    <p:extLst>
      <p:ext uri="{BB962C8B-B14F-4D97-AF65-F5344CB8AC3E}">
        <p14:creationId xmlns:p14="http://schemas.microsoft.com/office/powerpoint/2010/main" val="3422185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university has a careers service that provides free support to students. This often is still</a:t>
            </a:r>
            <a:r>
              <a:rPr lang="en-GB" baseline="0" dirty="0"/>
              <a:t> available to graduates after they have left university. These careers services can offer one-to-one careers advice, CV support, mock-interviews and careers networking events. They may also help you find work experience, voluntary work or year-long placements.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B1D17-25E7-4DE2-B0E0-2593C1D0064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936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Transferable</a:t>
            </a:r>
            <a:r>
              <a:rPr lang="en-GB" baseline="0" dirty="0"/>
              <a:t> skills are skills that every course at every university provides. These skills are really valued by employers and having a degree means that you will have these skills. Feel free to share experiences you have getting a degree and how you acquired these skills.</a:t>
            </a:r>
            <a:endParaRPr lang="en-GB" dirty="0"/>
          </a:p>
        </p:txBody>
      </p:sp>
      <p:sp>
        <p:nvSpPr>
          <p:cNvPr id="4" name="Slide Number Placeholder 3"/>
          <p:cNvSpPr>
            <a:spLocks noGrp="1"/>
          </p:cNvSpPr>
          <p:nvPr>
            <p:ph type="sldNum" sz="quarter" idx="5"/>
          </p:nvPr>
        </p:nvSpPr>
        <p:spPr/>
        <p:txBody>
          <a:bodyPr/>
          <a:lstStyle/>
          <a:p>
            <a:fld id="{A232E477-2888-4BC4-9E5B-378FA041A35B}" type="slidenum">
              <a:rPr lang="en-GB" smtClean="0"/>
              <a:t>12</a:t>
            </a:fld>
            <a:endParaRPr lang="en-GB"/>
          </a:p>
        </p:txBody>
      </p:sp>
    </p:spTree>
    <p:extLst>
      <p:ext uri="{BB962C8B-B14F-4D97-AF65-F5344CB8AC3E}">
        <p14:creationId xmlns:p14="http://schemas.microsoft.com/office/powerpoint/2010/main" val="248377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a:t>
            </a:r>
            <a:r>
              <a:rPr lang="en-GB" baseline="0" dirty="0"/>
              <a:t> considering higher education, these are the questions you need to consider. Will it help you get a career that you want? Will you like the lifestyle? (Remember that you can stay at home and commute to university, you don't have to move away). How much would higher education help you, and if you do not want to go, what would you do instead? Finally, think about the cost. (You can use our finance presentation to explain this, or alternatively show our short student finance video).</a:t>
            </a:r>
            <a:endParaRPr lang="en-GB" dirty="0"/>
          </a:p>
        </p:txBody>
      </p:sp>
      <p:sp>
        <p:nvSpPr>
          <p:cNvPr id="4" name="Slide Number Placeholder 3"/>
          <p:cNvSpPr>
            <a:spLocks noGrp="1"/>
          </p:cNvSpPr>
          <p:nvPr>
            <p:ph type="sldNum" sz="quarter" idx="5"/>
          </p:nvPr>
        </p:nvSpPr>
        <p:spPr/>
        <p:txBody>
          <a:bodyPr/>
          <a:lstStyle/>
          <a:p>
            <a:fld id="{A232E477-2888-4BC4-9E5B-378FA041A35B}" type="slidenum">
              <a:rPr lang="en-GB" smtClean="0"/>
              <a:t>13</a:t>
            </a:fld>
            <a:endParaRPr lang="en-GB"/>
          </a:p>
        </p:txBody>
      </p:sp>
    </p:spTree>
    <p:extLst>
      <p:ext uri="{BB962C8B-B14F-4D97-AF65-F5344CB8AC3E}">
        <p14:creationId xmlns:p14="http://schemas.microsoft.com/office/powerpoint/2010/main" val="169014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5DDAD3-2D57-4C74-BDDC-D2B455F59421}" type="slidenum">
              <a:rPr lang="en-GB" smtClean="0"/>
              <a:t>14</a:t>
            </a:fld>
            <a:endParaRPr lang="en-GB"/>
          </a:p>
        </p:txBody>
      </p:sp>
    </p:spTree>
    <p:extLst>
      <p:ext uri="{BB962C8B-B14F-4D97-AF65-F5344CB8AC3E}">
        <p14:creationId xmlns:p14="http://schemas.microsoft.com/office/powerpoint/2010/main" val="222830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5DDAD3-2D57-4C74-BDDC-D2B455F59421}" type="slidenum">
              <a:rPr lang="en-GB" smtClean="0"/>
              <a:t>2</a:t>
            </a:fld>
            <a:endParaRPr lang="en-GB"/>
          </a:p>
        </p:txBody>
      </p:sp>
    </p:spTree>
    <p:extLst>
      <p:ext uri="{BB962C8B-B14F-4D97-AF65-F5344CB8AC3E}">
        <p14:creationId xmlns:p14="http://schemas.microsoft.com/office/powerpoint/2010/main" val="1325304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Try and see what knowledge the class has of higher education. You can do this to frame your session around the pupils knowledge.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Encourage discussion of questions on screen if students are unsure what to talk about.</a:t>
            </a:r>
            <a:endParaRPr lang="en-GB" dirty="0"/>
          </a:p>
        </p:txBody>
      </p:sp>
      <p:sp>
        <p:nvSpPr>
          <p:cNvPr id="4" name="Slide Number Placeholder 3"/>
          <p:cNvSpPr>
            <a:spLocks noGrp="1"/>
          </p:cNvSpPr>
          <p:nvPr>
            <p:ph type="sldNum" sz="quarter" idx="5"/>
          </p:nvPr>
        </p:nvSpPr>
        <p:spPr/>
        <p:txBody>
          <a:bodyPr/>
          <a:lstStyle/>
          <a:p>
            <a:fld id="{595DDAD3-2D57-4C74-BDDC-D2B455F59421}" type="slidenum">
              <a:rPr lang="en-GB" smtClean="0"/>
              <a:t>3</a:t>
            </a:fld>
            <a:endParaRPr lang="en-GB"/>
          </a:p>
        </p:txBody>
      </p:sp>
    </p:spTree>
    <p:extLst>
      <p:ext uri="{BB962C8B-B14F-4D97-AF65-F5344CB8AC3E}">
        <p14:creationId xmlns:p14="http://schemas.microsoft.com/office/powerpoint/2010/main" val="13443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*Four clicks, 'Degree Apprenticeships' at the bottom is the last</a:t>
            </a:r>
            <a:r>
              <a:rPr lang="en-GB" baseline="0" dirty="0"/>
              <a:t> to appear.</a:t>
            </a:r>
          </a:p>
          <a:p>
            <a:endParaRPr lang="en-GB" baseline="0" dirty="0"/>
          </a:p>
          <a:p>
            <a:r>
              <a:rPr lang="en-GB" baseline="0" dirty="0"/>
              <a:t>Mention that a Degree is a type of qualification before revealing where qualifications can be gained from. You could discuss GCSEs being types of qualification.</a:t>
            </a:r>
          </a:p>
          <a:p>
            <a:endParaRPr lang="en-GB" dirty="0"/>
          </a:p>
          <a:p>
            <a:r>
              <a:rPr lang="en-GB" dirty="0"/>
              <a:t>You can get higher education qualifications from university (e.g. The University of Sheffield or Sheffield Hallam University), certain colleges (e.g. Sheffield, Rotherham, Barnsley, Doncaster colleges), or degree apprenticeships (earn while you learn). When you successfully complete the course, you are called a graduate.</a:t>
            </a:r>
          </a:p>
          <a:p>
            <a:endParaRPr lang="en-GB" dirty="0"/>
          </a:p>
          <a:p>
            <a:r>
              <a:rPr lang="en-GB" baseline="0" dirty="0"/>
              <a:t>talk about higher education being an option for everyone and that there IS support available no matter what your circumstances.</a:t>
            </a:r>
            <a:endParaRPr lang="en-GB" dirty="0"/>
          </a:p>
          <a:p>
            <a:endParaRPr lang="en-GB" dirty="0"/>
          </a:p>
          <a:p>
            <a:r>
              <a:rPr lang="en-GB" dirty="0"/>
              <a:t>- Lots of ways to do it</a:t>
            </a:r>
            <a:r>
              <a:rPr lang="en-GB" baseline="0" dirty="0"/>
              <a:t> </a:t>
            </a:r>
            <a:r>
              <a:rPr lang="en-GB" dirty="0"/>
              <a:t>('you can find an option that suits you')</a:t>
            </a:r>
          </a:p>
          <a:p>
            <a:endParaRPr lang="en-GB" dirty="0"/>
          </a:p>
          <a:p>
            <a:r>
              <a:rPr lang="en-GB" dirty="0"/>
              <a:t>- Lots of different courses with different entry requirements ('you don't have to be super smart'/'people of different abilities can go')</a:t>
            </a:r>
          </a:p>
          <a:p>
            <a:endParaRPr lang="en-GB" dirty="0"/>
          </a:p>
          <a:p>
            <a:r>
              <a:rPr lang="en-GB" dirty="0"/>
              <a:t>- Lots of financial &amp; pastoral support ('it's not just for people who are rich/posh/from a certain area or who know people who've gone to HE', there is also support for people with additional needs such as having a mental/physical/learning disability or coming</a:t>
            </a:r>
            <a:r>
              <a:rPr lang="en-GB" baseline="0" dirty="0"/>
              <a:t> from a situation of being in care or being a carer</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38D41-1B20-4C7B-BE59-513CD1C826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25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Statistics shows that having a degree level qualification can improve your job prospects, even in careers not directly related to your studies.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practical experience you can gain through higher education from placements, work experience or volunteering can help you stand out from other candidates when you apply for jobs.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As your career opportunities expand with higher education, so do your potential financial earnings. University graduates typically earn more than £100,000 more in their lifetime than non-graduates!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As well as the valuable knowledge and qualifications gained through higher education, you’ll develop your personal skills such as; learning to become self-motivated and resilient, improving social and communication skills and becoming more confident. You</a:t>
            </a:r>
            <a:r>
              <a:rPr lang="en-US" sz="1400" baseline="0" dirty="0">
                <a:effectLst/>
                <a:latin typeface="Calibri" panose="020F0502020204030204" pitchFamily="34" charset="0"/>
                <a:ea typeface="Calibri" panose="020F0502020204030204" pitchFamily="34" charset="0"/>
                <a:cs typeface="Times New Roman" panose="02020603050405020304" pitchFamily="18" charset="0"/>
              </a:rPr>
              <a:t> will also meet loads of new people (even if you stay at home), and most likely make friends for life. You'll meet people on your course, in your halls, in societies and in other places as well!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Summary – higher education can be seen as an investment – in yourself and your future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p>
        </p:txBody>
      </p:sp>
      <p:sp>
        <p:nvSpPr>
          <p:cNvPr id="4" name="Slide Number Placeholder 3"/>
          <p:cNvSpPr>
            <a:spLocks noGrp="1"/>
          </p:cNvSpPr>
          <p:nvPr>
            <p:ph type="sldNum" sz="quarter" idx="5"/>
          </p:nvPr>
        </p:nvSpPr>
        <p:spPr/>
        <p:txBody>
          <a:bodyPr/>
          <a:lstStyle/>
          <a:p>
            <a:fld id="{A232E477-2888-4BC4-9E5B-378FA041A35B}" type="slidenum">
              <a:rPr lang="en-GB" smtClean="0"/>
              <a:t>5</a:t>
            </a:fld>
            <a:endParaRPr lang="en-GB"/>
          </a:p>
        </p:txBody>
      </p:sp>
    </p:spTree>
    <p:extLst>
      <p:ext uri="{BB962C8B-B14F-4D97-AF65-F5344CB8AC3E}">
        <p14:creationId xmlns:p14="http://schemas.microsoft.com/office/powerpoint/2010/main" val="317942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major career benefit of higher</a:t>
            </a:r>
            <a:r>
              <a:rPr lang="en-GB" baseline="0" dirty="0"/>
              <a:t> education is that 25% of all jobs are only available for people with a degree. This figure only seems to be rising, so if you get a degree, you are maximising your employment opportunities.</a:t>
            </a:r>
          </a:p>
          <a:p>
            <a:endParaRPr lang="en-GB" baseline="0" dirty="0"/>
          </a:p>
          <a:p>
            <a:r>
              <a:rPr lang="en-GB" baseline="0" dirty="0"/>
              <a:t>You are also more likely to be employed in general and also more likely to be promoted with a degree. A lot of companies have internal promotion schemes, where you can only get so high without a degree. If you get a degree then you can unlock your progression routes.</a:t>
            </a:r>
            <a:endParaRPr lang="en-GB" dirty="0"/>
          </a:p>
        </p:txBody>
      </p:sp>
      <p:sp>
        <p:nvSpPr>
          <p:cNvPr id="4" name="Slide Number Placeholder 3"/>
          <p:cNvSpPr>
            <a:spLocks noGrp="1"/>
          </p:cNvSpPr>
          <p:nvPr>
            <p:ph type="sldNum" sz="quarter" idx="5"/>
          </p:nvPr>
        </p:nvSpPr>
        <p:spPr/>
        <p:txBody>
          <a:bodyPr/>
          <a:lstStyle/>
          <a:p>
            <a:fld id="{595DDAD3-2D57-4C74-BDDC-D2B455F59421}" type="slidenum">
              <a:rPr lang="en-GB" smtClean="0"/>
              <a:t>7</a:t>
            </a:fld>
            <a:endParaRPr lang="en-GB"/>
          </a:p>
        </p:txBody>
      </p:sp>
    </p:spTree>
    <p:extLst>
      <p:ext uri="{BB962C8B-B14F-4D97-AF65-F5344CB8AC3E}">
        <p14:creationId xmlns:p14="http://schemas.microsoft.com/office/powerpoint/2010/main" val="3013776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gain lots of</a:t>
            </a:r>
            <a:r>
              <a:rPr lang="en-GB" baseline="0" dirty="0"/>
              <a:t> relevant skills in various areas in terms of your degree course. You will learn from specialists in the area, many of which will have PhDs in their field. They will teach you about the subject, and on practical courses you will be using top level equipment to learn about the course area. You may also get work experience as part of your course which will give you practical skills relating to your course and future employment.</a:t>
            </a:r>
            <a:endParaRPr lang="en-GB" dirty="0"/>
          </a:p>
        </p:txBody>
      </p:sp>
      <p:sp>
        <p:nvSpPr>
          <p:cNvPr id="4" name="Slide Number Placeholder 3"/>
          <p:cNvSpPr>
            <a:spLocks noGrp="1"/>
          </p:cNvSpPr>
          <p:nvPr>
            <p:ph type="sldNum" sz="quarter" idx="5"/>
          </p:nvPr>
        </p:nvSpPr>
        <p:spPr/>
        <p:txBody>
          <a:bodyPr/>
          <a:lstStyle/>
          <a:p>
            <a:fld id="{595DDAD3-2D57-4C74-BDDC-D2B455F59421}" type="slidenum">
              <a:rPr lang="en-GB" smtClean="0"/>
              <a:t>8</a:t>
            </a:fld>
            <a:endParaRPr lang="en-GB"/>
          </a:p>
        </p:txBody>
      </p:sp>
    </p:spTree>
    <p:extLst>
      <p:ext uri="{BB962C8B-B14F-4D97-AF65-F5344CB8AC3E}">
        <p14:creationId xmlns:p14="http://schemas.microsoft.com/office/powerpoint/2010/main" val="39047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get to</a:t>
            </a:r>
            <a:r>
              <a:rPr lang="en-GB" baseline="0" dirty="0"/>
              <a:t> meet lots of people on your course, as well as industry experts who teach you. Every higher education institution has a careers service that will run networking events to help you with your employment prospects. Many organisations run graduate schemes that will allow you to gain employment after higher education.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B1D17-25E7-4DE2-B0E0-2593C1D0064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9363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a:t>
            </a:r>
            <a:r>
              <a:rPr lang="en-GB" baseline="0" dirty="0"/>
              <a:t> courses offer some form of work experience or placement as part of it, which will be with an employer related to your course. These can be paid or voluntary. You will also do </a:t>
            </a:r>
            <a:r>
              <a:rPr lang="en-GB" baseline="0" dirty="0" err="1"/>
              <a:t>practicals</a:t>
            </a:r>
            <a:r>
              <a:rPr lang="en-GB" baseline="0" dirty="0"/>
              <a:t> on your course, using lots of expensive equipment to improve your learning.</a:t>
            </a:r>
            <a:endParaRPr lang="en-GB" dirty="0"/>
          </a:p>
        </p:txBody>
      </p:sp>
      <p:sp>
        <p:nvSpPr>
          <p:cNvPr id="4" name="Slide Number Placeholder 3"/>
          <p:cNvSpPr>
            <a:spLocks noGrp="1"/>
          </p:cNvSpPr>
          <p:nvPr>
            <p:ph type="sldNum" sz="quarter" idx="5"/>
          </p:nvPr>
        </p:nvSpPr>
        <p:spPr/>
        <p:txBody>
          <a:bodyPr/>
          <a:lstStyle/>
          <a:p>
            <a:fld id="{595DDAD3-2D57-4C74-BDDC-D2B455F59421}" type="slidenum">
              <a:rPr lang="en-GB" smtClean="0"/>
              <a:t>10</a:t>
            </a:fld>
            <a:endParaRPr lang="en-GB"/>
          </a:p>
        </p:txBody>
      </p:sp>
    </p:spTree>
    <p:extLst>
      <p:ext uri="{BB962C8B-B14F-4D97-AF65-F5344CB8AC3E}">
        <p14:creationId xmlns:p14="http://schemas.microsoft.com/office/powerpoint/2010/main" val="4292534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radient TITL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8426723-6C80-4EB1-81EC-43DEB53C9D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F039B1-F1B2-44EE-AC40-0C0F5CF101E1}"/>
              </a:ext>
            </a:extLst>
          </p:cNvPr>
          <p:cNvSpPr>
            <a:spLocks noGrp="1"/>
          </p:cNvSpPr>
          <p:nvPr>
            <p:ph type="ctrTitle"/>
          </p:nvPr>
        </p:nvSpPr>
        <p:spPr>
          <a:xfrm>
            <a:off x="1524000" y="1122363"/>
            <a:ext cx="9144000" cy="2387600"/>
          </a:xfrm>
        </p:spPr>
        <p:txBody>
          <a:bodyPr anchor="b">
            <a:normAutofit/>
          </a:bodyPr>
          <a:lstStyle>
            <a:lvl1pPr algn="ctr">
              <a:defRPr sz="5400">
                <a:solidFill>
                  <a:schemeClr val="bg1"/>
                </a:solidFill>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DFF6943-68ED-4AE1-A582-A74EEA0BEC6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14041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fade Title and Conten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A4F7F4-E162-4587-94F3-C2D2E75D82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spTree>
    <p:extLst>
      <p:ext uri="{BB962C8B-B14F-4D97-AF65-F5344CB8AC3E}">
        <p14:creationId xmlns:p14="http://schemas.microsoft.com/office/powerpoint/2010/main" val="232279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Purple title">
    <p:bg>
      <p:bgPr>
        <a:solidFill>
          <a:srgbClr val="B3025B"/>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p:nvPr>
        </p:nvSpPr>
        <p:spPr>
          <a:xfrm>
            <a:off x="831850" y="1709738"/>
            <a:ext cx="10515600" cy="2852737"/>
          </a:xfrm>
        </p:spPr>
        <p:txBody>
          <a:bodyPr anchor="b">
            <a:normAutofit/>
          </a:bodyPr>
          <a:lstStyle>
            <a:lvl1pPr>
              <a:defRPr sz="5400">
                <a:solidFill>
                  <a:schemeClr val="bg1"/>
                </a:solidFill>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A4E2C99-3856-4874-867C-F21266E53CD0}"/>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2D5F4668-2906-4CFF-BA04-B4732090E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936335-EC5A-4545-83DC-CEE28997EE7B}"/>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361449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Purple title example ">
    <p:bg>
      <p:bgPr>
        <a:solidFill>
          <a:srgbClr val="B3025B"/>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p:nvPr>
        </p:nvSpPr>
        <p:spPr>
          <a:xfrm>
            <a:off x="642257" y="576262"/>
            <a:ext cx="10705193" cy="2852737"/>
          </a:xfrm>
        </p:spPr>
        <p:txBody>
          <a:bodyPr anchor="b">
            <a:normAutofit/>
          </a:bodyPr>
          <a:lstStyle>
            <a:lvl1pPr>
              <a:defRPr sz="5400">
                <a:solidFill>
                  <a:schemeClr val="bg1"/>
                </a:solidFill>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p:nvPr>
        </p:nvSpPr>
        <p:spPr>
          <a:xfrm>
            <a:off x="4016829" y="4002971"/>
            <a:ext cx="7330621" cy="1918858"/>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A4E2C99-3856-4874-867C-F21266E53CD0}"/>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2D5F4668-2906-4CFF-BA04-B4732090E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936335-EC5A-4545-83DC-CEE28997EE7B}"/>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9" name="Picture 8" descr="A picture containing drawing, light&#10;&#10;Description automatically generated">
            <a:extLst>
              <a:ext uri="{FF2B5EF4-FFF2-40B4-BE49-F238E27FC236}">
                <a16:creationId xmlns:a16="http://schemas.microsoft.com/office/drawing/2014/main" id="{50E69048-4B7F-4428-BD9E-53531B3FC8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249" y="3428999"/>
            <a:ext cx="3182980" cy="3182980"/>
          </a:xfrm>
          <a:prstGeom prst="rect">
            <a:avLst/>
          </a:prstGeom>
        </p:spPr>
      </p:pic>
    </p:spTree>
    <p:extLst>
      <p:ext uri="{BB962C8B-B14F-4D97-AF65-F5344CB8AC3E}">
        <p14:creationId xmlns:p14="http://schemas.microsoft.com/office/powerpoint/2010/main" val="2726095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gradi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FCD1575-13EB-47CC-8B7A-ACD9D25373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Date Placeholder 1">
            <a:extLst>
              <a:ext uri="{FF2B5EF4-FFF2-40B4-BE49-F238E27FC236}">
                <a16:creationId xmlns:a16="http://schemas.microsoft.com/office/drawing/2014/main" id="{B1036F29-A8B1-4830-AB5E-BF9E4410B04C}"/>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3" name="Footer Placeholder 2">
            <a:extLst>
              <a:ext uri="{FF2B5EF4-FFF2-40B4-BE49-F238E27FC236}">
                <a16:creationId xmlns:a16="http://schemas.microsoft.com/office/drawing/2014/main" id="{D15E3A0D-F752-48CA-A2CD-02F40535E7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6F7EC0-769A-4150-8FD4-167357073435}"/>
              </a:ext>
            </a:extLst>
          </p:cNvPr>
          <p:cNvSpPr>
            <a:spLocks noGrp="1"/>
          </p:cNvSpPr>
          <p:nvPr>
            <p:ph type="sldNum" sz="quarter" idx="12"/>
          </p:nvPr>
        </p:nvSpPr>
        <p:spPr/>
        <p:txBody>
          <a:bodyPr/>
          <a:lstStyle/>
          <a:p>
            <a:fld id="{3CCD17F8-4815-4703-AA39-3601F628E7A0}" type="slidenum">
              <a:rPr lang="en-GB" smtClean="0"/>
              <a:t>‹#›</a:t>
            </a:fld>
            <a:endParaRPr lang="en-GB"/>
          </a:p>
        </p:txBody>
      </p:sp>
      <p:sp>
        <p:nvSpPr>
          <p:cNvPr id="7" name="Title 1">
            <a:extLst>
              <a:ext uri="{FF2B5EF4-FFF2-40B4-BE49-F238E27FC236}">
                <a16:creationId xmlns:a16="http://schemas.microsoft.com/office/drawing/2014/main" id="{64F89ECD-803A-44B8-861B-D01C92474030}"/>
              </a:ext>
            </a:extLst>
          </p:cNvPr>
          <p:cNvSpPr>
            <a:spLocks noGrp="1"/>
          </p:cNvSpPr>
          <p:nvPr>
            <p:ph type="title"/>
          </p:nvPr>
        </p:nvSpPr>
        <p:spPr>
          <a:xfrm>
            <a:off x="838200" y="365125"/>
            <a:ext cx="10515600" cy="1325563"/>
          </a:xfrm>
        </p:spPr>
        <p:txBody>
          <a:bodyPr/>
          <a:lstStyle>
            <a:lvl1pPr>
              <a:defRPr>
                <a:latin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122237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Title and Content exampl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B4F888-D258-4D2F-B6B1-E3C468A275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pic>
        <p:nvPicPr>
          <p:cNvPr id="8" name="Picture 7" descr="A picture containing drawing, light&#10;&#10;Description automatically generated">
            <a:extLst>
              <a:ext uri="{FF2B5EF4-FFF2-40B4-BE49-F238E27FC236}">
                <a16:creationId xmlns:a16="http://schemas.microsoft.com/office/drawing/2014/main" id="{47FC4F85-EBFA-4B74-BBCF-2FAD510A76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571" y="5904255"/>
            <a:ext cx="987164" cy="987164"/>
          </a:xfrm>
          <a:prstGeom prst="rect">
            <a:avLst/>
          </a:prstGeom>
        </p:spPr>
      </p:pic>
    </p:spTree>
    <p:extLst>
      <p:ext uri="{BB962C8B-B14F-4D97-AF65-F5344CB8AC3E}">
        <p14:creationId xmlns:p14="http://schemas.microsoft.com/office/powerpoint/2010/main" val="3045998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fade Title and Conten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B4F888-D258-4D2F-B6B1-E3C468A275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spTree>
    <p:extLst>
      <p:ext uri="{BB962C8B-B14F-4D97-AF65-F5344CB8AC3E}">
        <p14:creationId xmlns:p14="http://schemas.microsoft.com/office/powerpoint/2010/main" val="2916374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lue title">
    <p:bg>
      <p:bgPr>
        <a:solidFill>
          <a:srgbClr val="00AE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94FA-D736-4B8F-9C65-00BABF319EB5}"/>
              </a:ext>
            </a:extLst>
          </p:cNvPr>
          <p:cNvSpPr>
            <a:spLocks noGrp="1"/>
          </p:cNvSpPr>
          <p:nvPr>
            <p:ph type="title"/>
          </p:nvPr>
        </p:nvSpPr>
        <p:spPr>
          <a:xfrm>
            <a:off x="831850" y="1709738"/>
            <a:ext cx="10515600" cy="2852737"/>
          </a:xfrm>
        </p:spPr>
        <p:txBody>
          <a:bodyPr anchor="b">
            <a:normAutofit/>
          </a:bodyPr>
          <a:lstStyle>
            <a:lvl1pPr>
              <a:defRPr sz="540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A4E2C99-3856-4874-867C-F21266E53CD0}"/>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2D5F4668-2906-4CFF-BA04-B4732090E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936335-EC5A-4545-83DC-CEE28997EE7B}"/>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282511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lue gradient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975510-E663-488D-9681-6024087188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044AD1D6-6D2F-4854-8FB6-2C1246325444}"/>
              </a:ext>
            </a:extLst>
          </p:cNvPr>
          <p:cNvSpPr>
            <a:spLocks noGrp="1"/>
          </p:cNvSpPr>
          <p:nvPr>
            <p:ph type="title"/>
          </p:nvPr>
        </p:nvSpPr>
        <p:spPr/>
        <p:txBody>
          <a:bodyPr/>
          <a:lstStyle>
            <a:lvl1pPr>
              <a:defRPr>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582F0283-F735-442E-B21F-51FA29B8E49A}"/>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32FFEEB9-1042-48C4-B08A-432446C4EA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1B7318D-3D00-4EAD-B029-BD8CB5FFD7BF}"/>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504425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fade Title and Content">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A9BE3438-B175-4C3E-96E8-E8CEF8906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spTree>
    <p:extLst>
      <p:ext uri="{BB962C8B-B14F-4D97-AF65-F5344CB8AC3E}">
        <p14:creationId xmlns:p14="http://schemas.microsoft.com/office/powerpoint/2010/main" val="418677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fade Title and Content example">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A9BE3438-B175-4C3E-96E8-E8CEF8906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pic>
        <p:nvPicPr>
          <p:cNvPr id="4" name="Picture 3" descr="A close up of a logo&#10;&#10;Description automatically generated">
            <a:extLst>
              <a:ext uri="{FF2B5EF4-FFF2-40B4-BE49-F238E27FC236}">
                <a16:creationId xmlns:a16="http://schemas.microsoft.com/office/drawing/2014/main" id="{A08011E8-AE18-44BE-A1BE-7C57DE8FDF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2328" y="5976255"/>
            <a:ext cx="814138" cy="814138"/>
          </a:xfrm>
          <a:prstGeom prst="rect">
            <a:avLst/>
          </a:prstGeom>
        </p:spPr>
      </p:pic>
    </p:spTree>
    <p:extLst>
      <p:ext uri="{BB962C8B-B14F-4D97-AF65-F5344CB8AC3E}">
        <p14:creationId xmlns:p14="http://schemas.microsoft.com/office/powerpoint/2010/main" val="61770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dient + box Title slid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F5CD6ED-45ED-4CBA-85A5-3841665601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EBB0FF6A-12F2-48AA-B76D-CA397B587EE4}"/>
              </a:ext>
            </a:extLst>
          </p:cNvPr>
          <p:cNvSpPr>
            <a:spLocks noGrp="1"/>
          </p:cNvSpPr>
          <p:nvPr>
            <p:ph type="title" hasCustomPrompt="1"/>
          </p:nvPr>
        </p:nvSpPr>
        <p:spPr>
          <a:xfrm>
            <a:off x="5987143" y="2144485"/>
            <a:ext cx="5366657" cy="863374"/>
          </a:xfrm>
        </p:spPr>
        <p:txBody>
          <a:bodyPr/>
          <a:lstStyle>
            <a:lvl1pPr>
              <a:defRPr>
                <a:solidFill>
                  <a:schemeClr val="bg2">
                    <a:lumMod val="10000"/>
                  </a:schemeClr>
                </a:solidFill>
              </a:defRPr>
            </a:lvl1pPr>
          </a:lstStyle>
          <a:p>
            <a:r>
              <a:rPr lang="en-US" dirty="0"/>
              <a:t>Title</a:t>
            </a:r>
            <a:endParaRPr lang="en-GB" dirty="0"/>
          </a:p>
        </p:txBody>
      </p:sp>
      <p:sp>
        <p:nvSpPr>
          <p:cNvPr id="8" name="Text Placeholder 2">
            <a:extLst>
              <a:ext uri="{FF2B5EF4-FFF2-40B4-BE49-F238E27FC236}">
                <a16:creationId xmlns:a16="http://schemas.microsoft.com/office/drawing/2014/main" id="{7019105A-7B5B-48CC-A751-A10FE8DF0605}"/>
              </a:ext>
            </a:extLst>
          </p:cNvPr>
          <p:cNvSpPr>
            <a:spLocks noGrp="1"/>
          </p:cNvSpPr>
          <p:nvPr>
            <p:ph type="body" idx="1" hasCustomPrompt="1"/>
          </p:nvPr>
        </p:nvSpPr>
        <p:spPr>
          <a:xfrm>
            <a:off x="5987143" y="4399960"/>
            <a:ext cx="5366657" cy="1500187"/>
          </a:xfrm>
        </p:spPr>
        <p:txBody>
          <a:bodyPr>
            <a:normAutofit/>
          </a:bodyPr>
          <a:lstStyle>
            <a:lvl1pPr marL="0" indent="0">
              <a:buNone/>
              <a:defRPr sz="2000">
                <a:solidFill>
                  <a:schemeClr val="bg2">
                    <a:lumMod val="10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text</a:t>
            </a:r>
          </a:p>
        </p:txBody>
      </p:sp>
    </p:spTree>
    <p:extLst>
      <p:ext uri="{BB962C8B-B14F-4D97-AF65-F5344CB8AC3E}">
        <p14:creationId xmlns:p14="http://schemas.microsoft.com/office/powerpoint/2010/main" val="9619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gradient Title + content">
    <p:spTree>
      <p:nvGrpSpPr>
        <p:cNvPr id="1" name=""/>
        <p:cNvGrpSpPr/>
        <p:nvPr/>
      </p:nvGrpSpPr>
      <p:grpSpPr>
        <a:xfrm>
          <a:off x="0" y="0"/>
          <a:ext cx="0" cy="0"/>
          <a:chOff x="0" y="0"/>
          <a:chExt cx="0" cy="0"/>
        </a:xfrm>
      </p:grpSpPr>
      <p:pic>
        <p:nvPicPr>
          <p:cNvPr id="11" name="Picture 10" descr="A picture containing bird&#10;&#10;Description automatically generated">
            <a:extLst>
              <a:ext uri="{FF2B5EF4-FFF2-40B4-BE49-F238E27FC236}">
                <a16:creationId xmlns:a16="http://schemas.microsoft.com/office/drawing/2014/main" id="{FEA6ABB2-000C-4303-9EAD-A5A0DCDD6E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B61CB888-2BED-45A0-9D40-D8D411A36821}"/>
              </a:ext>
            </a:extLst>
          </p:cNvPr>
          <p:cNvSpPr>
            <a:spLocks noGrp="1"/>
          </p:cNvSpPr>
          <p:nvPr>
            <p:ph type="title" hasCustomPrompt="1"/>
          </p:nvPr>
        </p:nvSpPr>
        <p:spPr>
          <a:xfrm>
            <a:off x="556760" y="1594756"/>
            <a:ext cx="4080555" cy="3668486"/>
          </a:xfrm>
        </p:spPr>
        <p:txBody>
          <a:bodyPr/>
          <a:lstStyle>
            <a:lvl1pPr>
              <a:defRPr>
                <a:solidFill>
                  <a:schemeClr val="bg1"/>
                </a:solidFill>
                <a:latin typeface="Arial" panose="020B0604020202020204" pitchFamily="34" charset="0"/>
              </a:defRPr>
            </a:lvl1pPr>
          </a:lstStyle>
          <a:p>
            <a:r>
              <a:rPr lang="en-US" dirty="0"/>
              <a:t>Click to</a:t>
            </a:r>
            <a:br>
              <a:rPr lang="en-US" dirty="0"/>
            </a:br>
            <a:r>
              <a:rPr lang="en-US" dirty="0"/>
              <a:t>edit Master</a:t>
            </a:r>
            <a:br>
              <a:rPr lang="en-US" dirty="0"/>
            </a:br>
            <a:r>
              <a:rPr lang="en-US" dirty="0"/>
              <a:t>title style</a:t>
            </a:r>
            <a:endParaRPr lang="en-GB" dirty="0"/>
          </a:p>
        </p:txBody>
      </p:sp>
      <p:sp>
        <p:nvSpPr>
          <p:cNvPr id="12" name="Content Placeholder 2">
            <a:extLst>
              <a:ext uri="{FF2B5EF4-FFF2-40B4-BE49-F238E27FC236}">
                <a16:creationId xmlns:a16="http://schemas.microsoft.com/office/drawing/2014/main" id="{A3DB4743-21DA-4B8D-9B7E-A71DC807EA67}"/>
              </a:ext>
            </a:extLst>
          </p:cNvPr>
          <p:cNvSpPr>
            <a:spLocks noGrp="1"/>
          </p:cNvSpPr>
          <p:nvPr>
            <p:ph idx="1" hasCustomPrompt="1"/>
          </p:nvPr>
        </p:nvSpPr>
        <p:spPr>
          <a:xfrm>
            <a:off x="5486399" y="1594756"/>
            <a:ext cx="6215743" cy="3668486"/>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spTree>
    <p:extLst>
      <p:ext uri="{BB962C8B-B14F-4D97-AF65-F5344CB8AC3E}">
        <p14:creationId xmlns:p14="http://schemas.microsoft.com/office/powerpoint/2010/main" val="35066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Gradient Title and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7561113-AC2C-4B85-BA04-2FA5D79C5A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0069"/>
          <a:stretch/>
        </p:blipFill>
        <p:spPr>
          <a:xfrm>
            <a:off x="0" y="6176962"/>
            <a:ext cx="12192000" cy="681037"/>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p:nvPr>
        </p:nvSpPr>
        <p:spPr/>
        <p:txBody>
          <a:bodyPr>
            <a:normAutofit/>
          </a:bodyPr>
          <a:lstStyle>
            <a:lvl1pPr>
              <a:defRPr sz="400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7B2968E-7117-4060-9B82-8FE4D449247C}"/>
              </a:ext>
            </a:extLst>
          </p:cNvPr>
          <p:cNvSpPr>
            <a:spLocks noGrp="1"/>
          </p:cNvSpPr>
          <p:nvPr>
            <p:ph idx="1"/>
          </p:nvPr>
        </p:nvSpPr>
        <p:spPr>
          <a:xfrm>
            <a:off x="838200" y="1825625"/>
            <a:ext cx="10515600" cy="406914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916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icon circles">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120CDF73-28B6-4F83-8569-24E41B3298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771767-0A28-4D8B-A9EC-79551835A861}"/>
              </a:ext>
            </a:extLst>
          </p:cNvPr>
          <p:cNvSpPr>
            <a:spLocks noGrp="1"/>
          </p:cNvSpPr>
          <p:nvPr>
            <p:ph type="title"/>
          </p:nvPr>
        </p:nvSpPr>
        <p:spPr>
          <a:xfrm>
            <a:off x="838200" y="833210"/>
            <a:ext cx="10515600" cy="1325563"/>
          </a:xfrm>
        </p:spPr>
        <p:txBody>
          <a:bodyPr/>
          <a:lstStyle>
            <a:lvl1pPr>
              <a:defRPr>
                <a:latin typeface="Arial" panose="020B0604020202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1FAEAE7A-7C9F-42A3-98FB-B4511C94EB1C}"/>
              </a:ext>
            </a:extLst>
          </p:cNvPr>
          <p:cNvSpPr>
            <a:spLocks noGrp="1"/>
          </p:cNvSpPr>
          <p:nvPr>
            <p:ph type="body" sz="half" idx="2" hasCustomPrompt="1"/>
          </p:nvPr>
        </p:nvSpPr>
        <p:spPr>
          <a:xfrm>
            <a:off x="1055913"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Text Placeholder 3">
            <a:extLst>
              <a:ext uri="{FF2B5EF4-FFF2-40B4-BE49-F238E27FC236}">
                <a16:creationId xmlns:a16="http://schemas.microsoft.com/office/drawing/2014/main" id="{160A4D87-3FB6-4619-A3D9-14502222D7FC}"/>
              </a:ext>
            </a:extLst>
          </p:cNvPr>
          <p:cNvSpPr>
            <a:spLocks noGrp="1"/>
          </p:cNvSpPr>
          <p:nvPr>
            <p:ph type="body" sz="half" idx="10" hasCustomPrompt="1"/>
          </p:nvPr>
        </p:nvSpPr>
        <p:spPr>
          <a:xfrm>
            <a:off x="3230334"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6" name="Text Placeholder 3">
            <a:extLst>
              <a:ext uri="{FF2B5EF4-FFF2-40B4-BE49-F238E27FC236}">
                <a16:creationId xmlns:a16="http://schemas.microsoft.com/office/drawing/2014/main" id="{D85DB8B9-81F4-4EEE-8339-E1ACBCFCBD0F}"/>
              </a:ext>
            </a:extLst>
          </p:cNvPr>
          <p:cNvSpPr>
            <a:spLocks noGrp="1"/>
          </p:cNvSpPr>
          <p:nvPr>
            <p:ph type="body" sz="half" idx="11" hasCustomPrompt="1"/>
          </p:nvPr>
        </p:nvSpPr>
        <p:spPr>
          <a:xfrm>
            <a:off x="5404756"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7" name="Text Placeholder 3">
            <a:extLst>
              <a:ext uri="{FF2B5EF4-FFF2-40B4-BE49-F238E27FC236}">
                <a16:creationId xmlns:a16="http://schemas.microsoft.com/office/drawing/2014/main" id="{1B37A464-4B7B-4DFC-B8CD-6B21709C7A93}"/>
              </a:ext>
            </a:extLst>
          </p:cNvPr>
          <p:cNvSpPr>
            <a:spLocks noGrp="1"/>
          </p:cNvSpPr>
          <p:nvPr>
            <p:ph type="body" sz="half" idx="12" hasCustomPrompt="1"/>
          </p:nvPr>
        </p:nvSpPr>
        <p:spPr>
          <a:xfrm>
            <a:off x="7579178"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8" name="Text Placeholder 3">
            <a:extLst>
              <a:ext uri="{FF2B5EF4-FFF2-40B4-BE49-F238E27FC236}">
                <a16:creationId xmlns:a16="http://schemas.microsoft.com/office/drawing/2014/main" id="{346416CF-3B0D-4D5D-960E-01C780237758}"/>
              </a:ext>
            </a:extLst>
          </p:cNvPr>
          <p:cNvSpPr>
            <a:spLocks noGrp="1"/>
          </p:cNvSpPr>
          <p:nvPr>
            <p:ph type="body" sz="half" idx="13" hasCustomPrompt="1"/>
          </p:nvPr>
        </p:nvSpPr>
        <p:spPr>
          <a:xfrm>
            <a:off x="9753600"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40777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 icon circles with example">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120CDF73-28B6-4F83-8569-24E41B3298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771767-0A28-4D8B-A9EC-79551835A861}"/>
              </a:ext>
            </a:extLst>
          </p:cNvPr>
          <p:cNvSpPr>
            <a:spLocks noGrp="1"/>
          </p:cNvSpPr>
          <p:nvPr>
            <p:ph type="title"/>
          </p:nvPr>
        </p:nvSpPr>
        <p:spPr>
          <a:xfrm>
            <a:off x="838200" y="833210"/>
            <a:ext cx="10515600" cy="1325563"/>
          </a:xfrm>
        </p:spPr>
        <p:txBody>
          <a:bodyPr/>
          <a:lstStyle>
            <a:lvl1pPr>
              <a:defRPr>
                <a:latin typeface="Arial" panose="020B0604020202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1FAEAE7A-7C9F-42A3-98FB-B4511C94EB1C}"/>
              </a:ext>
            </a:extLst>
          </p:cNvPr>
          <p:cNvSpPr>
            <a:spLocks noGrp="1"/>
          </p:cNvSpPr>
          <p:nvPr>
            <p:ph type="body" sz="half" idx="2" hasCustomPrompt="1"/>
          </p:nvPr>
        </p:nvSpPr>
        <p:spPr>
          <a:xfrm>
            <a:off x="1055913"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Text Placeholder 3">
            <a:extLst>
              <a:ext uri="{FF2B5EF4-FFF2-40B4-BE49-F238E27FC236}">
                <a16:creationId xmlns:a16="http://schemas.microsoft.com/office/drawing/2014/main" id="{160A4D87-3FB6-4619-A3D9-14502222D7FC}"/>
              </a:ext>
            </a:extLst>
          </p:cNvPr>
          <p:cNvSpPr>
            <a:spLocks noGrp="1"/>
          </p:cNvSpPr>
          <p:nvPr>
            <p:ph type="body" sz="half" idx="10" hasCustomPrompt="1"/>
          </p:nvPr>
        </p:nvSpPr>
        <p:spPr>
          <a:xfrm>
            <a:off x="3230334"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6" name="Text Placeholder 3">
            <a:extLst>
              <a:ext uri="{FF2B5EF4-FFF2-40B4-BE49-F238E27FC236}">
                <a16:creationId xmlns:a16="http://schemas.microsoft.com/office/drawing/2014/main" id="{D85DB8B9-81F4-4EEE-8339-E1ACBCFCBD0F}"/>
              </a:ext>
            </a:extLst>
          </p:cNvPr>
          <p:cNvSpPr>
            <a:spLocks noGrp="1"/>
          </p:cNvSpPr>
          <p:nvPr>
            <p:ph type="body" sz="half" idx="11" hasCustomPrompt="1"/>
          </p:nvPr>
        </p:nvSpPr>
        <p:spPr>
          <a:xfrm>
            <a:off x="5404756"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7" name="Text Placeholder 3">
            <a:extLst>
              <a:ext uri="{FF2B5EF4-FFF2-40B4-BE49-F238E27FC236}">
                <a16:creationId xmlns:a16="http://schemas.microsoft.com/office/drawing/2014/main" id="{1B37A464-4B7B-4DFC-B8CD-6B21709C7A93}"/>
              </a:ext>
            </a:extLst>
          </p:cNvPr>
          <p:cNvSpPr>
            <a:spLocks noGrp="1"/>
          </p:cNvSpPr>
          <p:nvPr>
            <p:ph type="body" sz="half" idx="12" hasCustomPrompt="1"/>
          </p:nvPr>
        </p:nvSpPr>
        <p:spPr>
          <a:xfrm>
            <a:off x="7579178"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8" name="Text Placeholder 3">
            <a:extLst>
              <a:ext uri="{FF2B5EF4-FFF2-40B4-BE49-F238E27FC236}">
                <a16:creationId xmlns:a16="http://schemas.microsoft.com/office/drawing/2014/main" id="{346416CF-3B0D-4D5D-960E-01C780237758}"/>
              </a:ext>
            </a:extLst>
          </p:cNvPr>
          <p:cNvSpPr>
            <a:spLocks noGrp="1"/>
          </p:cNvSpPr>
          <p:nvPr>
            <p:ph type="body" sz="half" idx="13" hasCustomPrompt="1"/>
          </p:nvPr>
        </p:nvSpPr>
        <p:spPr>
          <a:xfrm>
            <a:off x="9753600"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4" name="Picture 3" descr="A close up of a logo&#10;&#10;Description automatically generated">
            <a:extLst>
              <a:ext uri="{FF2B5EF4-FFF2-40B4-BE49-F238E27FC236}">
                <a16:creationId xmlns:a16="http://schemas.microsoft.com/office/drawing/2014/main" id="{24E78415-7320-4007-BE04-F5A0C5A6BA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374" y="2991983"/>
            <a:ext cx="1325563" cy="1325563"/>
          </a:xfrm>
          <a:prstGeom prst="rect">
            <a:avLst/>
          </a:prstGeom>
        </p:spPr>
      </p:pic>
      <p:pic>
        <p:nvPicPr>
          <p:cNvPr id="6" name="Picture 5" descr="A picture containing light&#10;&#10;Description automatically generated">
            <a:extLst>
              <a:ext uri="{FF2B5EF4-FFF2-40B4-BE49-F238E27FC236}">
                <a16:creationId xmlns:a16="http://schemas.microsoft.com/office/drawing/2014/main" id="{E9A0A89B-5CDF-4ABB-8D78-FBE7280442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68187" y="3178108"/>
            <a:ext cx="1106780" cy="1106780"/>
          </a:xfrm>
          <a:prstGeom prst="rect">
            <a:avLst/>
          </a:prstGeom>
        </p:spPr>
      </p:pic>
      <p:pic>
        <p:nvPicPr>
          <p:cNvPr id="8" name="Picture 7" descr="A close up of a logo&#10;&#10;Description automatically generated">
            <a:extLst>
              <a:ext uri="{FF2B5EF4-FFF2-40B4-BE49-F238E27FC236}">
                <a16:creationId xmlns:a16="http://schemas.microsoft.com/office/drawing/2014/main" id="{260A60A8-AE66-4C06-A520-8A40829B343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54885" y="3210766"/>
            <a:ext cx="1106780" cy="1106780"/>
          </a:xfrm>
          <a:prstGeom prst="rect">
            <a:avLst/>
          </a:prstGeom>
        </p:spPr>
      </p:pic>
      <p:pic>
        <p:nvPicPr>
          <p:cNvPr id="10" name="Picture 9" descr="A close up of a sign&#10;&#10;Description automatically generated">
            <a:extLst>
              <a:ext uri="{FF2B5EF4-FFF2-40B4-BE49-F238E27FC236}">
                <a16:creationId xmlns:a16="http://schemas.microsoft.com/office/drawing/2014/main" id="{9BB213F0-E278-4DDC-86C7-C09B9FFFFAA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19915" y="3167223"/>
            <a:ext cx="1106780" cy="1106780"/>
          </a:xfrm>
          <a:prstGeom prst="rect">
            <a:avLst/>
          </a:prstGeom>
        </p:spPr>
      </p:pic>
      <p:pic>
        <p:nvPicPr>
          <p:cNvPr id="12" name="Picture 11" descr="A picture containing candelabra, object, drawing&#10;&#10;Description automatically generated">
            <a:extLst>
              <a:ext uri="{FF2B5EF4-FFF2-40B4-BE49-F238E27FC236}">
                <a16:creationId xmlns:a16="http://schemas.microsoft.com/office/drawing/2014/main" id="{281E4A92-4BF8-4CA8-B4ED-0E2BFFB2E3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42610" y="3178108"/>
            <a:ext cx="1106780" cy="1106780"/>
          </a:xfrm>
          <a:prstGeom prst="rect">
            <a:avLst/>
          </a:prstGeom>
        </p:spPr>
      </p:pic>
    </p:spTree>
    <p:extLst>
      <p:ext uri="{BB962C8B-B14F-4D97-AF65-F5344CB8AC3E}">
        <p14:creationId xmlns:p14="http://schemas.microsoft.com/office/powerpoint/2010/main" val="678520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con circles">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2AA04EF-FDD5-46FA-B025-1E6D6A6884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E22ED20C-8B67-4D23-A77B-247FB3A6950C}"/>
              </a:ext>
            </a:extLst>
          </p:cNvPr>
          <p:cNvSpPr>
            <a:spLocks noGrp="1"/>
          </p:cNvSpPr>
          <p:nvPr>
            <p:ph type="title" hasCustomPrompt="1"/>
          </p:nvPr>
        </p:nvSpPr>
        <p:spPr>
          <a:xfrm>
            <a:off x="587828" y="1609230"/>
            <a:ext cx="9655629" cy="647246"/>
          </a:xfrm>
        </p:spPr>
        <p:txBody>
          <a:bodyPr>
            <a:normAutofit/>
          </a:bodyPr>
          <a:lstStyle>
            <a:lvl1pPr>
              <a:defRPr sz="2000">
                <a:solidFill>
                  <a:schemeClr val="tx1"/>
                </a:solidFill>
                <a:latin typeface="Arial" panose="020B0604020202020204" pitchFamily="34" charset="0"/>
              </a:defRPr>
            </a:lvl1pPr>
          </a:lstStyle>
          <a:p>
            <a:r>
              <a:rPr lang="en-US" dirty="0"/>
              <a:t>Sub title</a:t>
            </a:r>
            <a:endParaRPr lang="en-GB" dirty="0"/>
          </a:p>
        </p:txBody>
      </p:sp>
      <p:sp>
        <p:nvSpPr>
          <p:cNvPr id="8" name="Title 1">
            <a:extLst>
              <a:ext uri="{FF2B5EF4-FFF2-40B4-BE49-F238E27FC236}">
                <a16:creationId xmlns:a16="http://schemas.microsoft.com/office/drawing/2014/main" id="{022CEBC7-AC82-414B-B590-62283F8679E7}"/>
              </a:ext>
            </a:extLst>
          </p:cNvPr>
          <p:cNvSpPr txBox="1">
            <a:spLocks/>
          </p:cNvSpPr>
          <p:nvPr userDrawn="1"/>
        </p:nvSpPr>
        <p:spPr>
          <a:xfrm>
            <a:off x="587829" y="452211"/>
            <a:ext cx="6836228" cy="9085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Regular" panose="02000503030000020003" pitchFamily="50" charset="0"/>
                <a:ea typeface="+mj-ea"/>
                <a:cs typeface="+mj-cs"/>
              </a:defRPr>
            </a:lvl1pPr>
          </a:lstStyle>
          <a:p>
            <a:r>
              <a:rPr lang="en-US" dirty="0">
                <a:latin typeface="Arial" panose="020B0604020202020204" pitchFamily="34" charset="0"/>
              </a:rPr>
              <a:t>Title</a:t>
            </a:r>
            <a:endParaRPr lang="en-GB" dirty="0">
              <a:latin typeface="Arial" panose="020B0604020202020204" pitchFamily="34" charset="0"/>
            </a:endParaRPr>
          </a:p>
        </p:txBody>
      </p:sp>
      <p:sp>
        <p:nvSpPr>
          <p:cNvPr id="9" name="Text Placeholder 3">
            <a:extLst>
              <a:ext uri="{FF2B5EF4-FFF2-40B4-BE49-F238E27FC236}">
                <a16:creationId xmlns:a16="http://schemas.microsoft.com/office/drawing/2014/main" id="{C4C2B874-45D7-4AAB-8FBD-660B25E178A2}"/>
              </a:ext>
            </a:extLst>
          </p:cNvPr>
          <p:cNvSpPr>
            <a:spLocks noGrp="1"/>
          </p:cNvSpPr>
          <p:nvPr>
            <p:ph type="body" sz="half" idx="2" hasCustomPrompt="1"/>
          </p:nvPr>
        </p:nvSpPr>
        <p:spPr>
          <a:xfrm>
            <a:off x="3648302" y="3073749"/>
            <a:ext cx="2088469" cy="72934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0" name="Text Placeholder 3">
            <a:extLst>
              <a:ext uri="{FF2B5EF4-FFF2-40B4-BE49-F238E27FC236}">
                <a16:creationId xmlns:a16="http://schemas.microsoft.com/office/drawing/2014/main" id="{8645BD18-AA43-46EF-8524-667265A569A1}"/>
              </a:ext>
            </a:extLst>
          </p:cNvPr>
          <p:cNvSpPr>
            <a:spLocks noGrp="1"/>
          </p:cNvSpPr>
          <p:nvPr>
            <p:ph type="body" sz="half" idx="10" hasCustomPrompt="1"/>
          </p:nvPr>
        </p:nvSpPr>
        <p:spPr>
          <a:xfrm>
            <a:off x="3648302" y="5120264"/>
            <a:ext cx="2088469" cy="72934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a:extLst>
              <a:ext uri="{FF2B5EF4-FFF2-40B4-BE49-F238E27FC236}">
                <a16:creationId xmlns:a16="http://schemas.microsoft.com/office/drawing/2014/main" id="{E6AF8E6A-1FA6-441D-94AE-A234DC8EBBB4}"/>
              </a:ext>
            </a:extLst>
          </p:cNvPr>
          <p:cNvSpPr>
            <a:spLocks noGrp="1"/>
          </p:cNvSpPr>
          <p:nvPr>
            <p:ph type="body" sz="half" idx="11" hasCustomPrompt="1"/>
          </p:nvPr>
        </p:nvSpPr>
        <p:spPr>
          <a:xfrm>
            <a:off x="8154988" y="3073749"/>
            <a:ext cx="2088469" cy="72934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Text Placeholder 3">
            <a:extLst>
              <a:ext uri="{FF2B5EF4-FFF2-40B4-BE49-F238E27FC236}">
                <a16:creationId xmlns:a16="http://schemas.microsoft.com/office/drawing/2014/main" id="{12452068-B521-423A-95EC-0828E46C99B9}"/>
              </a:ext>
            </a:extLst>
          </p:cNvPr>
          <p:cNvSpPr>
            <a:spLocks noGrp="1"/>
          </p:cNvSpPr>
          <p:nvPr>
            <p:ph type="body" sz="half" idx="12" hasCustomPrompt="1"/>
          </p:nvPr>
        </p:nvSpPr>
        <p:spPr>
          <a:xfrm>
            <a:off x="8154988" y="5120264"/>
            <a:ext cx="2088469" cy="72934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808362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jigsaw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6F77-1AC5-4CA9-B3E4-72CFB4C2440C}"/>
              </a:ext>
            </a:extLst>
          </p:cNvPr>
          <p:cNvSpPr>
            <a:spLocks noGrp="1"/>
          </p:cNvSpPr>
          <p:nvPr>
            <p:ph type="title"/>
          </p:nvPr>
        </p:nvSpPr>
        <p:spPr/>
        <p:txBody>
          <a:bodyPr/>
          <a:lstStyle>
            <a:lvl1pPr>
              <a:defRPr>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167CE93D-BF39-4E24-B04F-CD136A9BC287}"/>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63F1CAF3-809A-4FD7-9702-4B6A498BAF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5CD2B4-C3E7-4A7B-A84A-07AEDA5AE6E9}"/>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7" name="Picture 6" descr="A picture containing drawing, light&#10;&#10;Description automatically generated">
            <a:extLst>
              <a:ext uri="{FF2B5EF4-FFF2-40B4-BE49-F238E27FC236}">
                <a16:creationId xmlns:a16="http://schemas.microsoft.com/office/drawing/2014/main" id="{E7F68937-1BB9-49CB-BFCB-AE9835E071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816667"/>
            <a:ext cx="4413704" cy="4413704"/>
          </a:xfrm>
          <a:prstGeom prst="rect">
            <a:avLst/>
          </a:prstGeom>
        </p:spPr>
      </p:pic>
      <p:sp>
        <p:nvSpPr>
          <p:cNvPr id="10" name="Content Placeholder 2">
            <a:extLst>
              <a:ext uri="{FF2B5EF4-FFF2-40B4-BE49-F238E27FC236}">
                <a16:creationId xmlns:a16="http://schemas.microsoft.com/office/drawing/2014/main" id="{0CCBB131-6EAB-4E08-B450-27F014D0BEEC}"/>
              </a:ext>
            </a:extLst>
          </p:cNvPr>
          <p:cNvSpPr>
            <a:spLocks noGrp="1"/>
          </p:cNvSpPr>
          <p:nvPr>
            <p:ph idx="1"/>
          </p:nvPr>
        </p:nvSpPr>
        <p:spPr>
          <a:xfrm>
            <a:off x="5649686" y="1816667"/>
            <a:ext cx="5704114" cy="415959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1885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lue Jigsaw Title">
    <p:bg>
      <p:bgRef idx="1001">
        <a:schemeClr val="bg1"/>
      </p:bgRef>
    </p:bg>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A8A0D647-5CD0-469E-9907-9C14DCF815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9" name="Picture 8" descr="A close up of a logo&#10;&#10;Description automatically generated">
            <a:extLst>
              <a:ext uri="{FF2B5EF4-FFF2-40B4-BE49-F238E27FC236}">
                <a16:creationId xmlns:a16="http://schemas.microsoft.com/office/drawing/2014/main" id="{5DCDC052-5C33-482D-9096-5985EF9BD2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257" y="696686"/>
            <a:ext cx="5464628" cy="5464628"/>
          </a:xfrm>
          <a:prstGeom prst="rect">
            <a:avLst/>
          </a:prstGeom>
        </p:spPr>
      </p:pic>
    </p:spTree>
    <p:extLst>
      <p:ext uri="{BB962C8B-B14F-4D97-AF65-F5344CB8AC3E}">
        <p14:creationId xmlns:p14="http://schemas.microsoft.com/office/powerpoint/2010/main" val="384350786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7_Section Header">
    <p:bg>
      <p:bgRef idx="1001">
        <a:schemeClr val="bg1"/>
      </p:bgRef>
    </p:bg>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A8A0D647-5CD0-469E-9907-9C14DCF815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295372804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Pink jigsaw Title">
    <p:bg>
      <p:bgRef idx="1001">
        <a:schemeClr val="bg1"/>
      </p:bgRef>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129DE635-4575-4F0A-98E6-9F63FFEC2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7" name="Picture 6" descr="A close up of a logo&#10;&#10;Description automatically generated">
            <a:extLst>
              <a:ext uri="{FF2B5EF4-FFF2-40B4-BE49-F238E27FC236}">
                <a16:creationId xmlns:a16="http://schemas.microsoft.com/office/drawing/2014/main" id="{BC120B2D-CFD7-438E-A425-1284943720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029" y="1017813"/>
            <a:ext cx="4822371" cy="4822371"/>
          </a:xfrm>
          <a:prstGeom prst="rect">
            <a:avLst/>
          </a:prstGeom>
        </p:spPr>
      </p:pic>
    </p:spTree>
    <p:extLst>
      <p:ext uri="{BB962C8B-B14F-4D97-AF65-F5344CB8AC3E}">
        <p14:creationId xmlns:p14="http://schemas.microsoft.com/office/powerpoint/2010/main" val="49533289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8_Section Header">
    <p:bg>
      <p:bgRef idx="1001">
        <a:schemeClr val="bg1"/>
      </p:bgRef>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129DE635-4575-4F0A-98E6-9F63FFEC2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305598140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Gradient + box Title slide EXAMPL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F5CD6ED-45ED-4CBA-85A5-3841665601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EBB0FF6A-12F2-48AA-B76D-CA397B587EE4}"/>
              </a:ext>
            </a:extLst>
          </p:cNvPr>
          <p:cNvSpPr>
            <a:spLocks noGrp="1"/>
          </p:cNvSpPr>
          <p:nvPr>
            <p:ph type="title" hasCustomPrompt="1"/>
          </p:nvPr>
        </p:nvSpPr>
        <p:spPr>
          <a:xfrm>
            <a:off x="5987143" y="2144485"/>
            <a:ext cx="5366657" cy="863374"/>
          </a:xfrm>
        </p:spPr>
        <p:txBody>
          <a:bodyPr/>
          <a:lstStyle>
            <a:lvl1pPr>
              <a:defRPr>
                <a:solidFill>
                  <a:schemeClr val="bg2">
                    <a:lumMod val="10000"/>
                  </a:schemeClr>
                </a:solidFill>
              </a:defRPr>
            </a:lvl1pPr>
          </a:lstStyle>
          <a:p>
            <a:r>
              <a:rPr lang="en-US" dirty="0"/>
              <a:t>Title</a:t>
            </a:r>
            <a:endParaRPr lang="en-GB" dirty="0"/>
          </a:p>
        </p:txBody>
      </p:sp>
      <p:sp>
        <p:nvSpPr>
          <p:cNvPr id="8" name="Text Placeholder 2">
            <a:extLst>
              <a:ext uri="{FF2B5EF4-FFF2-40B4-BE49-F238E27FC236}">
                <a16:creationId xmlns:a16="http://schemas.microsoft.com/office/drawing/2014/main" id="{7019105A-7B5B-48CC-A751-A10FE8DF0605}"/>
              </a:ext>
            </a:extLst>
          </p:cNvPr>
          <p:cNvSpPr>
            <a:spLocks noGrp="1"/>
          </p:cNvSpPr>
          <p:nvPr>
            <p:ph type="body" idx="1" hasCustomPrompt="1"/>
          </p:nvPr>
        </p:nvSpPr>
        <p:spPr>
          <a:xfrm>
            <a:off x="5987143" y="4399960"/>
            <a:ext cx="5366657" cy="1500187"/>
          </a:xfrm>
        </p:spPr>
        <p:txBody>
          <a:bodyPr>
            <a:normAutofit/>
          </a:bodyPr>
          <a:lstStyle>
            <a:lvl1pPr marL="0" indent="0">
              <a:buNone/>
              <a:defRPr sz="2000">
                <a:solidFill>
                  <a:schemeClr val="bg2">
                    <a:lumMod val="10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text</a:t>
            </a:r>
          </a:p>
        </p:txBody>
      </p:sp>
      <p:pic>
        <p:nvPicPr>
          <p:cNvPr id="4" name="Picture 3" descr="A picture containing drawing&#10;&#10;Description automatically generated">
            <a:extLst>
              <a:ext uri="{FF2B5EF4-FFF2-40B4-BE49-F238E27FC236}">
                <a16:creationId xmlns:a16="http://schemas.microsoft.com/office/drawing/2014/main" id="{2C8242BB-A083-474A-B77A-03AB3C6DF7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3991" y="1306106"/>
            <a:ext cx="2540131" cy="2540131"/>
          </a:xfrm>
          <a:prstGeom prst="rect">
            <a:avLst/>
          </a:prstGeom>
        </p:spPr>
      </p:pic>
    </p:spTree>
    <p:extLst>
      <p:ext uri="{BB962C8B-B14F-4D97-AF65-F5344CB8AC3E}">
        <p14:creationId xmlns:p14="http://schemas.microsoft.com/office/powerpoint/2010/main" val="1168048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Light Blue jigsaw Title">
    <p:bg>
      <p:bgRef idx="1001">
        <a:schemeClr val="bg1"/>
      </p:bgRef>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FF42422-3C01-482C-8622-E9FDFDCEC3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6" name="Picture 5" descr="A close up of a sign&#10;&#10;Description automatically generated">
            <a:extLst>
              <a:ext uri="{FF2B5EF4-FFF2-40B4-BE49-F238E27FC236}">
                <a16:creationId xmlns:a16="http://schemas.microsoft.com/office/drawing/2014/main" id="{E48A98F4-A3D9-4EC2-9DF6-F4AB626B38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903" y="642257"/>
            <a:ext cx="5050291" cy="5050291"/>
          </a:xfrm>
          <a:prstGeom prst="rect">
            <a:avLst/>
          </a:prstGeom>
        </p:spPr>
      </p:pic>
    </p:spTree>
    <p:extLst>
      <p:ext uri="{BB962C8B-B14F-4D97-AF65-F5344CB8AC3E}">
        <p14:creationId xmlns:p14="http://schemas.microsoft.com/office/powerpoint/2010/main" val="188770081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9_Section Header">
    <p:bg>
      <p:bgRef idx="1001">
        <a:schemeClr val="bg1"/>
      </p:bgRef>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FF42422-3C01-482C-8622-E9FDFDCEC3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325593112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Purple jigsaw title">
    <p:bg>
      <p:bgRef idx="1001">
        <a:schemeClr val="bg1"/>
      </p:bgRef>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4581"/>
            <a:ext cx="6096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13" name="Picture 12" descr="A close up of a logo&#10;&#10;Description automatically generated">
            <a:extLst>
              <a:ext uri="{FF2B5EF4-FFF2-40B4-BE49-F238E27FC236}">
                <a16:creationId xmlns:a16="http://schemas.microsoft.com/office/drawing/2014/main" id="{A2C6AA34-92DC-49AF-8C93-48CACA17B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289" y="894919"/>
            <a:ext cx="5068161" cy="5068161"/>
          </a:xfrm>
          <a:prstGeom prst="rect">
            <a:avLst/>
          </a:prstGeom>
        </p:spPr>
      </p:pic>
    </p:spTree>
    <p:extLst>
      <p:ext uri="{BB962C8B-B14F-4D97-AF65-F5344CB8AC3E}">
        <p14:creationId xmlns:p14="http://schemas.microsoft.com/office/powerpoint/2010/main" val="246365501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10_Section Header">
    <p:bg>
      <p:bgRef idx="1001">
        <a:schemeClr val="bg1"/>
      </p:bgRef>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4581"/>
            <a:ext cx="6096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419639546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1_Section Header">
    <p:bg>
      <p:bgRef idx="1001">
        <a:schemeClr val="bg1"/>
      </p:bgRef>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4581"/>
            <a:ext cx="6096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354692" y="1034144"/>
            <a:ext cx="5142593" cy="2852737"/>
          </a:xfrm>
        </p:spPr>
        <p:txBody>
          <a:bodyPr anchor="b">
            <a:normAutofit/>
          </a:bodyPr>
          <a:lstStyle>
            <a:lvl1pPr>
              <a:defRPr sz="5400">
                <a:solidFill>
                  <a:srgbClr val="7030A0"/>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354692" y="4132262"/>
            <a:ext cx="5142594" cy="886051"/>
          </a:xfrm>
        </p:spPr>
        <p:txBody>
          <a:bodyPr>
            <a:normAutofit/>
          </a:bodyPr>
          <a:lstStyle>
            <a:lvl1pPr marL="0" indent="0">
              <a:buNone/>
              <a:defRPr sz="2000">
                <a:solidFill>
                  <a:srgbClr val="7030A0"/>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153272449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Purple jigsaw 2 title">
    <p:bg>
      <p:bgRef idx="1001">
        <a:schemeClr val="bg1"/>
      </p:bgRef>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4581"/>
            <a:ext cx="6096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354692" y="1034144"/>
            <a:ext cx="5142593" cy="2852737"/>
          </a:xfrm>
        </p:spPr>
        <p:txBody>
          <a:bodyPr anchor="b">
            <a:normAutofit/>
          </a:bodyPr>
          <a:lstStyle>
            <a:lvl1pPr>
              <a:defRPr sz="5400">
                <a:solidFill>
                  <a:srgbClr val="7030A0"/>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354692" y="4132262"/>
            <a:ext cx="5142594" cy="886051"/>
          </a:xfrm>
        </p:spPr>
        <p:txBody>
          <a:bodyPr>
            <a:normAutofit/>
          </a:bodyPr>
          <a:lstStyle>
            <a:lvl1pPr marL="0" indent="0">
              <a:buNone/>
              <a:defRPr sz="2000">
                <a:solidFill>
                  <a:srgbClr val="7030A0"/>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5" name="Picture 4" descr="A close up of a logo&#10;&#10;Description automatically generated">
            <a:extLst>
              <a:ext uri="{FF2B5EF4-FFF2-40B4-BE49-F238E27FC236}">
                <a16:creationId xmlns:a16="http://schemas.microsoft.com/office/drawing/2014/main" id="{34045643-BC49-46B5-859A-6BA96AF3D0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2314" y="1023257"/>
            <a:ext cx="4811486" cy="4811486"/>
          </a:xfrm>
          <a:prstGeom prst="rect">
            <a:avLst/>
          </a:prstGeom>
        </p:spPr>
      </p:pic>
    </p:spTree>
    <p:extLst>
      <p:ext uri="{BB962C8B-B14F-4D97-AF65-F5344CB8AC3E}">
        <p14:creationId xmlns:p14="http://schemas.microsoft.com/office/powerpoint/2010/main" val="58418253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774D-AA7A-4AE3-9087-95955E892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3804CA-ED5C-411F-9221-9E610ECC7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76C01B-6009-424B-9C3A-18E142126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B93E8-9972-4457-9FFD-9B8122F658FB}"/>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6" name="Footer Placeholder 5">
            <a:extLst>
              <a:ext uri="{FF2B5EF4-FFF2-40B4-BE49-F238E27FC236}">
                <a16:creationId xmlns:a16="http://schemas.microsoft.com/office/drawing/2014/main" id="{73511A6A-2425-4DCF-896F-D67EBC69DB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93130-DD21-49B1-B9AD-3559614FE624}"/>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1352812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717B-6739-4FA1-AEE0-13EFDDD98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9B4C3E-8B0A-4099-A645-653E49ABB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A70779-CD32-495A-9B36-26416FEFB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2452A-7C94-4B6E-8A97-137BA0E8E9FC}"/>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6" name="Footer Placeholder 5">
            <a:extLst>
              <a:ext uri="{FF2B5EF4-FFF2-40B4-BE49-F238E27FC236}">
                <a16:creationId xmlns:a16="http://schemas.microsoft.com/office/drawing/2014/main" id="{74347268-D840-44B5-83A1-07BD4A465F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15353D-C6E5-49BC-B5D8-73378325976A}"/>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2483920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F49D355-16BD-4E45-BD9A-5EA878CF7CBD}" type="datetimeFigureOut">
              <a:rPr lang="it-IT" smtClean="0"/>
              <a:t>20/01/2021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a:t>
            </a:fld>
            <a:endParaRPr lang="it-IT"/>
          </a:p>
        </p:txBody>
      </p:sp>
    </p:spTree>
    <p:extLst>
      <p:ext uri="{BB962C8B-B14F-4D97-AF65-F5344CB8AC3E}">
        <p14:creationId xmlns:p14="http://schemas.microsoft.com/office/powerpoint/2010/main" val="2286117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Gradient TITL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8426723-6C80-4EB1-81EC-43DEB53C9D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F039B1-F1B2-44EE-AC40-0C0F5CF101E1}"/>
              </a:ext>
            </a:extLst>
          </p:cNvPr>
          <p:cNvSpPr>
            <a:spLocks noGrp="1"/>
          </p:cNvSpPr>
          <p:nvPr>
            <p:ph type="ctrTitle"/>
          </p:nvPr>
        </p:nvSpPr>
        <p:spPr>
          <a:xfrm>
            <a:off x="1524000" y="1122363"/>
            <a:ext cx="9144000" cy="2387600"/>
          </a:xfrm>
        </p:spPr>
        <p:txBody>
          <a:bodyPr anchor="b">
            <a:normAutofit/>
          </a:bodyPr>
          <a:lstStyle>
            <a:lvl1pPr algn="ctr">
              <a:defRPr sz="5400">
                <a:solidFill>
                  <a:schemeClr val="bg1"/>
                </a:solidFill>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DFF6943-68ED-4AE1-A582-A74EEA0BEC6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0183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hepphub">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BC93D17D-B36F-444D-BE5C-BA22E4D45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BAF0CE76-4276-4DF2-99C8-1847FF928E50}"/>
              </a:ext>
            </a:extLst>
          </p:cNvPr>
          <p:cNvSpPr>
            <a:spLocks noGrp="1"/>
          </p:cNvSpPr>
          <p:nvPr>
            <p:ph type="title" hasCustomPrompt="1"/>
          </p:nvPr>
        </p:nvSpPr>
        <p:spPr>
          <a:xfrm>
            <a:off x="3298372" y="1853757"/>
            <a:ext cx="8098971" cy="1325563"/>
          </a:xfrm>
        </p:spPr>
        <p:txBody>
          <a:bodyPr/>
          <a:lstStyle>
            <a:lvl1pPr>
              <a:defRPr>
                <a:solidFill>
                  <a:schemeClr val="tx2">
                    <a:lumMod val="50000"/>
                  </a:schemeClr>
                </a:solidFill>
                <a:latin typeface="Arial" panose="020B0604020202020204" pitchFamily="34" charset="0"/>
              </a:defRPr>
            </a:lvl1pPr>
          </a:lstStyle>
          <a:p>
            <a:r>
              <a:rPr lang="en-US" dirty="0"/>
              <a:t>Title </a:t>
            </a:r>
            <a:endParaRPr lang="en-GB" dirty="0"/>
          </a:p>
        </p:txBody>
      </p:sp>
      <p:sp>
        <p:nvSpPr>
          <p:cNvPr id="3" name="Date Placeholder 2">
            <a:extLst>
              <a:ext uri="{FF2B5EF4-FFF2-40B4-BE49-F238E27FC236}">
                <a16:creationId xmlns:a16="http://schemas.microsoft.com/office/drawing/2014/main" id="{6272DB10-C78F-4D78-86D2-832ADD315058}"/>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0590DB10-1EBF-464C-BDA3-BD1E4E1E7A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8CE9E6-BDB6-4ADB-BC47-A790F9444835}"/>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9" name="Picture 8" descr="A picture containing drawing&#10;&#10;Description automatically generated">
            <a:extLst>
              <a:ext uri="{FF2B5EF4-FFF2-40B4-BE49-F238E27FC236}">
                <a16:creationId xmlns:a16="http://schemas.microsoft.com/office/drawing/2014/main" id="{3B00AFA4-A27F-40D9-8F2C-7258129A17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13371" y="3678681"/>
            <a:ext cx="2340429" cy="571455"/>
          </a:xfrm>
          <a:prstGeom prst="rect">
            <a:avLst/>
          </a:prstGeom>
        </p:spPr>
      </p:pic>
    </p:spTree>
    <p:extLst>
      <p:ext uri="{BB962C8B-B14F-4D97-AF65-F5344CB8AC3E}">
        <p14:creationId xmlns:p14="http://schemas.microsoft.com/office/powerpoint/2010/main" val="2758700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dient + box Title slid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F5CD6ED-45ED-4CBA-85A5-3841665601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EBB0FF6A-12F2-48AA-B76D-CA397B587EE4}"/>
              </a:ext>
            </a:extLst>
          </p:cNvPr>
          <p:cNvSpPr>
            <a:spLocks noGrp="1"/>
          </p:cNvSpPr>
          <p:nvPr>
            <p:ph type="title" hasCustomPrompt="1"/>
          </p:nvPr>
        </p:nvSpPr>
        <p:spPr>
          <a:xfrm>
            <a:off x="5987143" y="2144485"/>
            <a:ext cx="5366657" cy="863374"/>
          </a:xfrm>
        </p:spPr>
        <p:txBody>
          <a:bodyPr/>
          <a:lstStyle>
            <a:lvl1pPr>
              <a:defRPr>
                <a:solidFill>
                  <a:schemeClr val="bg2">
                    <a:lumMod val="10000"/>
                  </a:schemeClr>
                </a:solidFill>
              </a:defRPr>
            </a:lvl1pPr>
          </a:lstStyle>
          <a:p>
            <a:r>
              <a:rPr lang="en-US" dirty="0"/>
              <a:t>Title</a:t>
            </a:r>
            <a:endParaRPr lang="en-GB" dirty="0"/>
          </a:p>
        </p:txBody>
      </p:sp>
      <p:sp>
        <p:nvSpPr>
          <p:cNvPr id="8" name="Text Placeholder 2">
            <a:extLst>
              <a:ext uri="{FF2B5EF4-FFF2-40B4-BE49-F238E27FC236}">
                <a16:creationId xmlns:a16="http://schemas.microsoft.com/office/drawing/2014/main" id="{7019105A-7B5B-48CC-A751-A10FE8DF0605}"/>
              </a:ext>
            </a:extLst>
          </p:cNvPr>
          <p:cNvSpPr>
            <a:spLocks noGrp="1"/>
          </p:cNvSpPr>
          <p:nvPr>
            <p:ph type="body" idx="1" hasCustomPrompt="1"/>
          </p:nvPr>
        </p:nvSpPr>
        <p:spPr>
          <a:xfrm>
            <a:off x="5987143" y="4399960"/>
            <a:ext cx="5366657" cy="1500187"/>
          </a:xfrm>
        </p:spPr>
        <p:txBody>
          <a:bodyPr>
            <a:normAutofit/>
          </a:bodyPr>
          <a:lstStyle>
            <a:lvl1pPr marL="0" indent="0">
              <a:buNone/>
              <a:defRPr sz="2000">
                <a:solidFill>
                  <a:schemeClr val="bg2">
                    <a:lumMod val="10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text</a:t>
            </a:r>
          </a:p>
        </p:txBody>
      </p:sp>
    </p:spTree>
    <p:extLst>
      <p:ext uri="{BB962C8B-B14F-4D97-AF65-F5344CB8AC3E}">
        <p14:creationId xmlns:p14="http://schemas.microsoft.com/office/powerpoint/2010/main" val="2016370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Gradient + box Title slide EXAMPL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F5CD6ED-45ED-4CBA-85A5-3841665601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EBB0FF6A-12F2-48AA-B76D-CA397B587EE4}"/>
              </a:ext>
            </a:extLst>
          </p:cNvPr>
          <p:cNvSpPr>
            <a:spLocks noGrp="1"/>
          </p:cNvSpPr>
          <p:nvPr>
            <p:ph type="title" hasCustomPrompt="1"/>
          </p:nvPr>
        </p:nvSpPr>
        <p:spPr>
          <a:xfrm>
            <a:off x="5987143" y="2144485"/>
            <a:ext cx="5366657" cy="863374"/>
          </a:xfrm>
        </p:spPr>
        <p:txBody>
          <a:bodyPr/>
          <a:lstStyle>
            <a:lvl1pPr>
              <a:defRPr>
                <a:solidFill>
                  <a:schemeClr val="bg2">
                    <a:lumMod val="10000"/>
                  </a:schemeClr>
                </a:solidFill>
              </a:defRPr>
            </a:lvl1pPr>
          </a:lstStyle>
          <a:p>
            <a:r>
              <a:rPr lang="en-US" dirty="0"/>
              <a:t>Title</a:t>
            </a:r>
            <a:endParaRPr lang="en-GB" dirty="0"/>
          </a:p>
        </p:txBody>
      </p:sp>
      <p:sp>
        <p:nvSpPr>
          <p:cNvPr id="8" name="Text Placeholder 2">
            <a:extLst>
              <a:ext uri="{FF2B5EF4-FFF2-40B4-BE49-F238E27FC236}">
                <a16:creationId xmlns:a16="http://schemas.microsoft.com/office/drawing/2014/main" id="{7019105A-7B5B-48CC-A751-A10FE8DF0605}"/>
              </a:ext>
            </a:extLst>
          </p:cNvPr>
          <p:cNvSpPr>
            <a:spLocks noGrp="1"/>
          </p:cNvSpPr>
          <p:nvPr>
            <p:ph type="body" idx="1" hasCustomPrompt="1"/>
          </p:nvPr>
        </p:nvSpPr>
        <p:spPr>
          <a:xfrm>
            <a:off x="5987143" y="4399960"/>
            <a:ext cx="5366657" cy="1500187"/>
          </a:xfrm>
        </p:spPr>
        <p:txBody>
          <a:bodyPr>
            <a:normAutofit/>
          </a:bodyPr>
          <a:lstStyle>
            <a:lvl1pPr marL="0" indent="0">
              <a:buNone/>
              <a:defRPr sz="2000">
                <a:solidFill>
                  <a:schemeClr val="bg2">
                    <a:lumMod val="10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text</a:t>
            </a:r>
          </a:p>
        </p:txBody>
      </p:sp>
      <p:pic>
        <p:nvPicPr>
          <p:cNvPr id="4" name="Picture 3" descr="A picture containing drawing&#10;&#10;Description automatically generated">
            <a:extLst>
              <a:ext uri="{FF2B5EF4-FFF2-40B4-BE49-F238E27FC236}">
                <a16:creationId xmlns:a16="http://schemas.microsoft.com/office/drawing/2014/main" id="{2C8242BB-A083-474A-B77A-03AB3C6DF7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3991" y="1306106"/>
            <a:ext cx="2540131" cy="2540131"/>
          </a:xfrm>
          <a:prstGeom prst="rect">
            <a:avLst/>
          </a:prstGeom>
        </p:spPr>
      </p:pic>
    </p:spTree>
    <p:extLst>
      <p:ext uri="{BB962C8B-B14F-4D97-AF65-F5344CB8AC3E}">
        <p14:creationId xmlns:p14="http://schemas.microsoft.com/office/powerpoint/2010/main" val="439739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ith hepphub">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BC93D17D-B36F-444D-BE5C-BA22E4D45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BAF0CE76-4276-4DF2-99C8-1847FF928E50}"/>
              </a:ext>
            </a:extLst>
          </p:cNvPr>
          <p:cNvSpPr>
            <a:spLocks noGrp="1"/>
          </p:cNvSpPr>
          <p:nvPr>
            <p:ph type="title" hasCustomPrompt="1"/>
          </p:nvPr>
        </p:nvSpPr>
        <p:spPr>
          <a:xfrm>
            <a:off x="3298372" y="1853757"/>
            <a:ext cx="8098971" cy="1325563"/>
          </a:xfrm>
        </p:spPr>
        <p:txBody>
          <a:bodyPr/>
          <a:lstStyle>
            <a:lvl1pPr>
              <a:defRPr>
                <a:solidFill>
                  <a:schemeClr val="tx2">
                    <a:lumMod val="50000"/>
                  </a:schemeClr>
                </a:solidFill>
                <a:latin typeface="Arial" panose="020B0604020202020204" pitchFamily="34" charset="0"/>
              </a:defRPr>
            </a:lvl1pPr>
          </a:lstStyle>
          <a:p>
            <a:r>
              <a:rPr lang="en-US" dirty="0"/>
              <a:t>Title </a:t>
            </a:r>
            <a:endParaRPr lang="en-GB" dirty="0"/>
          </a:p>
        </p:txBody>
      </p:sp>
      <p:sp>
        <p:nvSpPr>
          <p:cNvPr id="3" name="Date Placeholder 2">
            <a:extLst>
              <a:ext uri="{FF2B5EF4-FFF2-40B4-BE49-F238E27FC236}">
                <a16:creationId xmlns:a16="http://schemas.microsoft.com/office/drawing/2014/main" id="{6272DB10-C78F-4D78-86D2-832ADD315058}"/>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0590DB10-1EBF-464C-BDA3-BD1E4E1E7A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8CE9E6-BDB6-4ADB-BC47-A790F9444835}"/>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9" name="Picture 8" descr="A picture containing drawing&#10;&#10;Description automatically generated">
            <a:extLst>
              <a:ext uri="{FF2B5EF4-FFF2-40B4-BE49-F238E27FC236}">
                <a16:creationId xmlns:a16="http://schemas.microsoft.com/office/drawing/2014/main" id="{3B00AFA4-A27F-40D9-8F2C-7258129A17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13371" y="3678681"/>
            <a:ext cx="2340429" cy="571455"/>
          </a:xfrm>
          <a:prstGeom prst="rect">
            <a:avLst/>
          </a:prstGeom>
        </p:spPr>
      </p:pic>
    </p:spTree>
    <p:extLst>
      <p:ext uri="{BB962C8B-B14F-4D97-AF65-F5344CB8AC3E}">
        <p14:creationId xmlns:p14="http://schemas.microsoft.com/office/powerpoint/2010/main" val="1182558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BC93D17D-B36F-444D-BE5C-BA22E4D45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BAF0CE76-4276-4DF2-99C8-1847FF928E50}"/>
              </a:ext>
            </a:extLst>
          </p:cNvPr>
          <p:cNvSpPr>
            <a:spLocks noGrp="1"/>
          </p:cNvSpPr>
          <p:nvPr>
            <p:ph type="title" hasCustomPrompt="1"/>
          </p:nvPr>
        </p:nvSpPr>
        <p:spPr>
          <a:xfrm>
            <a:off x="3298372" y="1853757"/>
            <a:ext cx="8098971" cy="1325563"/>
          </a:xfrm>
        </p:spPr>
        <p:txBody>
          <a:bodyPr/>
          <a:lstStyle>
            <a:lvl1pPr>
              <a:defRPr>
                <a:solidFill>
                  <a:schemeClr val="tx2">
                    <a:lumMod val="50000"/>
                  </a:schemeClr>
                </a:solidFill>
                <a:latin typeface="Arial" panose="020B0604020202020204" pitchFamily="34" charset="0"/>
              </a:defRPr>
            </a:lvl1pPr>
          </a:lstStyle>
          <a:p>
            <a:r>
              <a:rPr lang="en-US" dirty="0"/>
              <a:t>Title </a:t>
            </a:r>
            <a:endParaRPr lang="en-GB" dirty="0"/>
          </a:p>
        </p:txBody>
      </p:sp>
      <p:sp>
        <p:nvSpPr>
          <p:cNvPr id="3" name="Date Placeholder 2">
            <a:extLst>
              <a:ext uri="{FF2B5EF4-FFF2-40B4-BE49-F238E27FC236}">
                <a16:creationId xmlns:a16="http://schemas.microsoft.com/office/drawing/2014/main" id="{6272DB10-C78F-4D78-86D2-832ADD315058}"/>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0590DB10-1EBF-464C-BDA3-BD1E4E1E7A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8CE9E6-BDB6-4ADB-BC47-A790F9444835}"/>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1124637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icon exampl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BC93D17D-B36F-444D-BE5C-BA22E4D45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BAF0CE76-4276-4DF2-99C8-1847FF928E50}"/>
              </a:ext>
            </a:extLst>
          </p:cNvPr>
          <p:cNvSpPr>
            <a:spLocks noGrp="1"/>
          </p:cNvSpPr>
          <p:nvPr>
            <p:ph type="title" hasCustomPrompt="1"/>
          </p:nvPr>
        </p:nvSpPr>
        <p:spPr>
          <a:xfrm>
            <a:off x="3298372" y="1853757"/>
            <a:ext cx="8098971" cy="1325563"/>
          </a:xfrm>
        </p:spPr>
        <p:txBody>
          <a:bodyPr/>
          <a:lstStyle>
            <a:lvl1pPr>
              <a:defRPr>
                <a:solidFill>
                  <a:schemeClr val="tx2">
                    <a:lumMod val="50000"/>
                  </a:schemeClr>
                </a:solidFill>
                <a:latin typeface="Arial" panose="020B0604020202020204" pitchFamily="34" charset="0"/>
              </a:defRPr>
            </a:lvl1pPr>
          </a:lstStyle>
          <a:p>
            <a:r>
              <a:rPr lang="en-US" dirty="0"/>
              <a:t>Title </a:t>
            </a:r>
            <a:endParaRPr lang="en-GB" dirty="0"/>
          </a:p>
        </p:txBody>
      </p:sp>
      <p:sp>
        <p:nvSpPr>
          <p:cNvPr id="3" name="Date Placeholder 2">
            <a:extLst>
              <a:ext uri="{FF2B5EF4-FFF2-40B4-BE49-F238E27FC236}">
                <a16:creationId xmlns:a16="http://schemas.microsoft.com/office/drawing/2014/main" id="{6272DB10-C78F-4D78-86D2-832ADD315058}"/>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0590DB10-1EBF-464C-BDA3-BD1E4E1E7A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8CE9E6-BDB6-4ADB-BC47-A790F9444835}"/>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8" name="Picture 7" descr="A close up of a sign&#10;&#10;Description automatically generated">
            <a:extLst>
              <a:ext uri="{FF2B5EF4-FFF2-40B4-BE49-F238E27FC236}">
                <a16:creationId xmlns:a16="http://schemas.microsoft.com/office/drawing/2014/main" id="{1F55BA6F-6183-49BE-97B1-945C64628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83" y="4256315"/>
            <a:ext cx="2720522" cy="2720522"/>
          </a:xfrm>
          <a:prstGeom prst="rect">
            <a:avLst/>
          </a:prstGeom>
        </p:spPr>
      </p:pic>
    </p:spTree>
    <p:extLst>
      <p:ext uri="{BB962C8B-B14F-4D97-AF65-F5344CB8AC3E}">
        <p14:creationId xmlns:p14="http://schemas.microsoft.com/office/powerpoint/2010/main" val="2536695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Pink title ">
    <p:bg>
      <p:bgPr>
        <a:solidFill>
          <a:srgbClr val="B302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94FA-D736-4B8F-9C65-00BABF319EB5}"/>
              </a:ext>
            </a:extLst>
          </p:cNvPr>
          <p:cNvSpPr>
            <a:spLocks noGrp="1"/>
          </p:cNvSpPr>
          <p:nvPr>
            <p:ph type="title"/>
          </p:nvPr>
        </p:nvSpPr>
        <p:spPr>
          <a:xfrm>
            <a:off x="831850" y="1709738"/>
            <a:ext cx="10515600" cy="2852737"/>
          </a:xfrm>
        </p:spPr>
        <p:txBody>
          <a:bodyPr anchor="b">
            <a:normAutofit/>
          </a:bodyPr>
          <a:lstStyle>
            <a:lvl1pPr>
              <a:defRPr sz="5400">
                <a:solidFill>
                  <a:schemeClr val="bg1"/>
                </a:solidFill>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A4E2C99-3856-4874-867C-F21266E53CD0}"/>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2D5F4668-2906-4CFF-BA04-B4732090E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936335-EC5A-4545-83DC-CEE28997EE7B}"/>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254567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nk gradi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36F29-A8B1-4830-AB5E-BF9E4410B04C}"/>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3" name="Footer Placeholder 2">
            <a:extLst>
              <a:ext uri="{FF2B5EF4-FFF2-40B4-BE49-F238E27FC236}">
                <a16:creationId xmlns:a16="http://schemas.microsoft.com/office/drawing/2014/main" id="{D15E3A0D-F752-48CA-A2CD-02F40535E7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6F7EC0-769A-4150-8FD4-167357073435}"/>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7" name="Picture 6" descr="A close up of a logo&#10;&#10;Description automatically generated">
            <a:extLst>
              <a:ext uri="{FF2B5EF4-FFF2-40B4-BE49-F238E27FC236}">
                <a16:creationId xmlns:a16="http://schemas.microsoft.com/office/drawing/2014/main" id="{155E74F1-A9FD-4D61-B4DF-08CD417423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EFD3EDB-B5DD-492D-9F75-53ECF8B1A8E7}"/>
              </a:ext>
            </a:extLst>
          </p:cNvPr>
          <p:cNvSpPr>
            <a:spLocks noGrp="1"/>
          </p:cNvSpPr>
          <p:nvPr>
            <p:ph type="title"/>
          </p:nvPr>
        </p:nvSpPr>
        <p:spPr>
          <a:xfrm>
            <a:off x="838200" y="365125"/>
            <a:ext cx="10515600" cy="1325563"/>
          </a:xfrm>
        </p:spPr>
        <p:txBody>
          <a:bodyPr/>
          <a:lstStyle>
            <a:lvl1pPr>
              <a:defRPr>
                <a:solidFill>
                  <a:schemeClr val="bg1"/>
                </a:solidFill>
                <a:latin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697630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nt Title and Content exampl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A4F7F4-E162-4587-94F3-C2D2E75D82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pic>
        <p:nvPicPr>
          <p:cNvPr id="8" name="Picture 7" descr="A picture containing drawing&#10;&#10;Description automatically generated">
            <a:extLst>
              <a:ext uri="{FF2B5EF4-FFF2-40B4-BE49-F238E27FC236}">
                <a16:creationId xmlns:a16="http://schemas.microsoft.com/office/drawing/2014/main" id="{2318ABB2-364C-4675-A1CE-E6C994B32E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571" y="6184994"/>
            <a:ext cx="2363288" cy="861880"/>
          </a:xfrm>
          <a:prstGeom prst="rect">
            <a:avLst/>
          </a:prstGeom>
        </p:spPr>
      </p:pic>
    </p:spTree>
    <p:extLst>
      <p:ext uri="{BB962C8B-B14F-4D97-AF65-F5344CB8AC3E}">
        <p14:creationId xmlns:p14="http://schemas.microsoft.com/office/powerpoint/2010/main" val="3863767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nk fade Title and Conten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A4F7F4-E162-4587-94F3-C2D2E75D82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spTree>
    <p:extLst>
      <p:ext uri="{BB962C8B-B14F-4D97-AF65-F5344CB8AC3E}">
        <p14:creationId xmlns:p14="http://schemas.microsoft.com/office/powerpoint/2010/main" val="2218737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Purple title">
    <p:bg>
      <p:bgPr>
        <a:solidFill>
          <a:srgbClr val="B3025B"/>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p:nvPr>
        </p:nvSpPr>
        <p:spPr>
          <a:xfrm>
            <a:off x="831850" y="1709738"/>
            <a:ext cx="10515600" cy="2852737"/>
          </a:xfrm>
        </p:spPr>
        <p:txBody>
          <a:bodyPr anchor="b">
            <a:normAutofit/>
          </a:bodyPr>
          <a:lstStyle>
            <a:lvl1pPr>
              <a:defRPr sz="5400">
                <a:solidFill>
                  <a:schemeClr val="bg1"/>
                </a:solidFill>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A4E2C99-3856-4874-867C-F21266E53CD0}"/>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2D5F4668-2906-4CFF-BA04-B4732090E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936335-EC5A-4545-83DC-CEE28997EE7B}"/>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197698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BC93D17D-B36F-444D-BE5C-BA22E4D45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BAF0CE76-4276-4DF2-99C8-1847FF928E50}"/>
              </a:ext>
            </a:extLst>
          </p:cNvPr>
          <p:cNvSpPr>
            <a:spLocks noGrp="1"/>
          </p:cNvSpPr>
          <p:nvPr>
            <p:ph type="title" hasCustomPrompt="1"/>
          </p:nvPr>
        </p:nvSpPr>
        <p:spPr>
          <a:xfrm>
            <a:off x="3298372" y="1853757"/>
            <a:ext cx="8098971" cy="1325563"/>
          </a:xfrm>
        </p:spPr>
        <p:txBody>
          <a:bodyPr/>
          <a:lstStyle>
            <a:lvl1pPr>
              <a:defRPr>
                <a:solidFill>
                  <a:schemeClr val="tx2">
                    <a:lumMod val="50000"/>
                  </a:schemeClr>
                </a:solidFill>
                <a:latin typeface="Arial" panose="020B0604020202020204" pitchFamily="34" charset="0"/>
              </a:defRPr>
            </a:lvl1pPr>
          </a:lstStyle>
          <a:p>
            <a:r>
              <a:rPr lang="en-US" dirty="0"/>
              <a:t>Title </a:t>
            </a:r>
            <a:endParaRPr lang="en-GB" dirty="0"/>
          </a:p>
        </p:txBody>
      </p:sp>
      <p:sp>
        <p:nvSpPr>
          <p:cNvPr id="3" name="Date Placeholder 2">
            <a:extLst>
              <a:ext uri="{FF2B5EF4-FFF2-40B4-BE49-F238E27FC236}">
                <a16:creationId xmlns:a16="http://schemas.microsoft.com/office/drawing/2014/main" id="{6272DB10-C78F-4D78-86D2-832ADD315058}"/>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0590DB10-1EBF-464C-BDA3-BD1E4E1E7A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8CE9E6-BDB6-4ADB-BC47-A790F9444835}"/>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1013900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Purple title example ">
    <p:bg>
      <p:bgPr>
        <a:solidFill>
          <a:srgbClr val="B3025B"/>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p:nvPr>
        </p:nvSpPr>
        <p:spPr>
          <a:xfrm>
            <a:off x="642257" y="576262"/>
            <a:ext cx="10705193" cy="2852737"/>
          </a:xfrm>
        </p:spPr>
        <p:txBody>
          <a:bodyPr anchor="b">
            <a:normAutofit/>
          </a:bodyPr>
          <a:lstStyle>
            <a:lvl1pPr>
              <a:defRPr sz="5400">
                <a:solidFill>
                  <a:schemeClr val="bg1"/>
                </a:solidFill>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p:nvPr>
        </p:nvSpPr>
        <p:spPr>
          <a:xfrm>
            <a:off x="4016829" y="4002971"/>
            <a:ext cx="7330621" cy="1918858"/>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A4E2C99-3856-4874-867C-F21266E53CD0}"/>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2D5F4668-2906-4CFF-BA04-B4732090E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936335-EC5A-4545-83DC-CEE28997EE7B}"/>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9" name="Picture 8" descr="A picture containing drawing, light&#10;&#10;Description automatically generated">
            <a:extLst>
              <a:ext uri="{FF2B5EF4-FFF2-40B4-BE49-F238E27FC236}">
                <a16:creationId xmlns:a16="http://schemas.microsoft.com/office/drawing/2014/main" id="{50E69048-4B7F-4428-BD9E-53531B3FC8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249" y="3428999"/>
            <a:ext cx="3182980" cy="3182980"/>
          </a:xfrm>
          <a:prstGeom prst="rect">
            <a:avLst/>
          </a:prstGeom>
        </p:spPr>
      </p:pic>
    </p:spTree>
    <p:extLst>
      <p:ext uri="{BB962C8B-B14F-4D97-AF65-F5344CB8AC3E}">
        <p14:creationId xmlns:p14="http://schemas.microsoft.com/office/powerpoint/2010/main" val="3433940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urple gradi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FCD1575-13EB-47CC-8B7A-ACD9D25373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Date Placeholder 1">
            <a:extLst>
              <a:ext uri="{FF2B5EF4-FFF2-40B4-BE49-F238E27FC236}">
                <a16:creationId xmlns:a16="http://schemas.microsoft.com/office/drawing/2014/main" id="{B1036F29-A8B1-4830-AB5E-BF9E4410B04C}"/>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3" name="Footer Placeholder 2">
            <a:extLst>
              <a:ext uri="{FF2B5EF4-FFF2-40B4-BE49-F238E27FC236}">
                <a16:creationId xmlns:a16="http://schemas.microsoft.com/office/drawing/2014/main" id="{D15E3A0D-F752-48CA-A2CD-02F40535E7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6F7EC0-769A-4150-8FD4-167357073435}"/>
              </a:ext>
            </a:extLst>
          </p:cNvPr>
          <p:cNvSpPr>
            <a:spLocks noGrp="1"/>
          </p:cNvSpPr>
          <p:nvPr>
            <p:ph type="sldNum" sz="quarter" idx="12"/>
          </p:nvPr>
        </p:nvSpPr>
        <p:spPr/>
        <p:txBody>
          <a:bodyPr/>
          <a:lstStyle/>
          <a:p>
            <a:fld id="{3CCD17F8-4815-4703-AA39-3601F628E7A0}" type="slidenum">
              <a:rPr lang="en-GB" smtClean="0"/>
              <a:t>‹#›</a:t>
            </a:fld>
            <a:endParaRPr lang="en-GB"/>
          </a:p>
        </p:txBody>
      </p:sp>
      <p:sp>
        <p:nvSpPr>
          <p:cNvPr id="7" name="Title 1">
            <a:extLst>
              <a:ext uri="{FF2B5EF4-FFF2-40B4-BE49-F238E27FC236}">
                <a16:creationId xmlns:a16="http://schemas.microsoft.com/office/drawing/2014/main" id="{64F89ECD-803A-44B8-861B-D01C92474030}"/>
              </a:ext>
            </a:extLst>
          </p:cNvPr>
          <p:cNvSpPr>
            <a:spLocks noGrp="1"/>
          </p:cNvSpPr>
          <p:nvPr>
            <p:ph type="title"/>
          </p:nvPr>
        </p:nvSpPr>
        <p:spPr>
          <a:xfrm>
            <a:off x="838200" y="365125"/>
            <a:ext cx="10515600" cy="1325563"/>
          </a:xfrm>
        </p:spPr>
        <p:txBody>
          <a:bodyPr/>
          <a:lstStyle>
            <a:lvl1pPr>
              <a:defRPr>
                <a:latin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513369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rple Title and Content exampl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B4F888-D258-4D2F-B6B1-E3C468A275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pic>
        <p:nvPicPr>
          <p:cNvPr id="8" name="Picture 7" descr="A picture containing drawing, light&#10;&#10;Description automatically generated">
            <a:extLst>
              <a:ext uri="{FF2B5EF4-FFF2-40B4-BE49-F238E27FC236}">
                <a16:creationId xmlns:a16="http://schemas.microsoft.com/office/drawing/2014/main" id="{47FC4F85-EBFA-4B74-BBCF-2FAD510A76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571" y="5904255"/>
            <a:ext cx="987164" cy="987164"/>
          </a:xfrm>
          <a:prstGeom prst="rect">
            <a:avLst/>
          </a:prstGeom>
        </p:spPr>
      </p:pic>
    </p:spTree>
    <p:extLst>
      <p:ext uri="{BB962C8B-B14F-4D97-AF65-F5344CB8AC3E}">
        <p14:creationId xmlns:p14="http://schemas.microsoft.com/office/powerpoint/2010/main" val="3016139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rple fade Title and Conten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AB4F888-D258-4D2F-B6B1-E3C468A275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spTree>
    <p:extLst>
      <p:ext uri="{BB962C8B-B14F-4D97-AF65-F5344CB8AC3E}">
        <p14:creationId xmlns:p14="http://schemas.microsoft.com/office/powerpoint/2010/main" val="3896290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Blue title">
    <p:bg>
      <p:bgPr>
        <a:solidFill>
          <a:srgbClr val="00AE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94FA-D736-4B8F-9C65-00BABF319EB5}"/>
              </a:ext>
            </a:extLst>
          </p:cNvPr>
          <p:cNvSpPr>
            <a:spLocks noGrp="1"/>
          </p:cNvSpPr>
          <p:nvPr>
            <p:ph type="title"/>
          </p:nvPr>
        </p:nvSpPr>
        <p:spPr>
          <a:xfrm>
            <a:off x="831850" y="1709738"/>
            <a:ext cx="10515600" cy="2852737"/>
          </a:xfrm>
        </p:spPr>
        <p:txBody>
          <a:bodyPr anchor="b">
            <a:normAutofit/>
          </a:bodyPr>
          <a:lstStyle>
            <a:lvl1pPr>
              <a:defRPr sz="540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A4E2C99-3856-4874-867C-F21266E53CD0}"/>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2D5F4668-2906-4CFF-BA04-B4732090E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936335-EC5A-4545-83DC-CEE28997EE7B}"/>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2628086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Blue gradient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975510-E663-488D-9681-6024087188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044AD1D6-6D2F-4854-8FB6-2C1246325444}"/>
              </a:ext>
            </a:extLst>
          </p:cNvPr>
          <p:cNvSpPr>
            <a:spLocks noGrp="1"/>
          </p:cNvSpPr>
          <p:nvPr>
            <p:ph type="title"/>
          </p:nvPr>
        </p:nvSpPr>
        <p:spPr/>
        <p:txBody>
          <a:bodyPr/>
          <a:lstStyle>
            <a:lvl1pPr>
              <a:defRPr>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582F0283-F735-442E-B21F-51FA29B8E49A}"/>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32FFEEB9-1042-48C4-B08A-432446C4EA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1B7318D-3D00-4EAD-B029-BD8CB5FFD7BF}"/>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1002698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fade Title and Content">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A9BE3438-B175-4C3E-96E8-E8CEF8906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spTree>
    <p:extLst>
      <p:ext uri="{BB962C8B-B14F-4D97-AF65-F5344CB8AC3E}">
        <p14:creationId xmlns:p14="http://schemas.microsoft.com/office/powerpoint/2010/main" val="1943496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fade Title and Content example">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A9BE3438-B175-4C3E-96E8-E8CEF8906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pic>
        <p:nvPicPr>
          <p:cNvPr id="4" name="Picture 3" descr="A close up of a logo&#10;&#10;Description automatically generated">
            <a:extLst>
              <a:ext uri="{FF2B5EF4-FFF2-40B4-BE49-F238E27FC236}">
                <a16:creationId xmlns:a16="http://schemas.microsoft.com/office/drawing/2014/main" id="{A08011E8-AE18-44BE-A1BE-7C57DE8FDF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2328" y="5976255"/>
            <a:ext cx="814138" cy="814138"/>
          </a:xfrm>
          <a:prstGeom prst="rect">
            <a:avLst/>
          </a:prstGeom>
        </p:spPr>
      </p:pic>
    </p:spTree>
    <p:extLst>
      <p:ext uri="{BB962C8B-B14F-4D97-AF65-F5344CB8AC3E}">
        <p14:creationId xmlns:p14="http://schemas.microsoft.com/office/powerpoint/2010/main" val="2161257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alf gradient Title + content">
    <p:spTree>
      <p:nvGrpSpPr>
        <p:cNvPr id="1" name=""/>
        <p:cNvGrpSpPr/>
        <p:nvPr/>
      </p:nvGrpSpPr>
      <p:grpSpPr>
        <a:xfrm>
          <a:off x="0" y="0"/>
          <a:ext cx="0" cy="0"/>
          <a:chOff x="0" y="0"/>
          <a:chExt cx="0" cy="0"/>
        </a:xfrm>
      </p:grpSpPr>
      <p:pic>
        <p:nvPicPr>
          <p:cNvPr id="11" name="Picture 10" descr="A picture containing bird&#10;&#10;Description automatically generated">
            <a:extLst>
              <a:ext uri="{FF2B5EF4-FFF2-40B4-BE49-F238E27FC236}">
                <a16:creationId xmlns:a16="http://schemas.microsoft.com/office/drawing/2014/main" id="{FEA6ABB2-000C-4303-9EAD-A5A0DCDD6E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B61CB888-2BED-45A0-9D40-D8D411A36821}"/>
              </a:ext>
            </a:extLst>
          </p:cNvPr>
          <p:cNvSpPr>
            <a:spLocks noGrp="1"/>
          </p:cNvSpPr>
          <p:nvPr>
            <p:ph type="title" hasCustomPrompt="1"/>
          </p:nvPr>
        </p:nvSpPr>
        <p:spPr>
          <a:xfrm>
            <a:off x="556760" y="1594756"/>
            <a:ext cx="4080555" cy="3668486"/>
          </a:xfrm>
        </p:spPr>
        <p:txBody>
          <a:bodyPr/>
          <a:lstStyle>
            <a:lvl1pPr>
              <a:defRPr>
                <a:solidFill>
                  <a:schemeClr val="bg1"/>
                </a:solidFill>
                <a:latin typeface="Arial" panose="020B0604020202020204" pitchFamily="34" charset="0"/>
              </a:defRPr>
            </a:lvl1pPr>
          </a:lstStyle>
          <a:p>
            <a:r>
              <a:rPr lang="en-US" dirty="0"/>
              <a:t>Click to</a:t>
            </a:r>
            <a:br>
              <a:rPr lang="en-US" dirty="0"/>
            </a:br>
            <a:r>
              <a:rPr lang="en-US" dirty="0"/>
              <a:t>edit Master</a:t>
            </a:r>
            <a:br>
              <a:rPr lang="en-US" dirty="0"/>
            </a:br>
            <a:r>
              <a:rPr lang="en-US" dirty="0"/>
              <a:t>title style</a:t>
            </a:r>
            <a:endParaRPr lang="en-GB" dirty="0"/>
          </a:p>
        </p:txBody>
      </p:sp>
      <p:sp>
        <p:nvSpPr>
          <p:cNvPr id="12" name="Content Placeholder 2">
            <a:extLst>
              <a:ext uri="{FF2B5EF4-FFF2-40B4-BE49-F238E27FC236}">
                <a16:creationId xmlns:a16="http://schemas.microsoft.com/office/drawing/2014/main" id="{A3DB4743-21DA-4B8D-9B7E-A71DC807EA67}"/>
              </a:ext>
            </a:extLst>
          </p:cNvPr>
          <p:cNvSpPr>
            <a:spLocks noGrp="1"/>
          </p:cNvSpPr>
          <p:nvPr>
            <p:ph idx="1" hasCustomPrompt="1"/>
          </p:nvPr>
        </p:nvSpPr>
        <p:spPr>
          <a:xfrm>
            <a:off x="5486399" y="1594756"/>
            <a:ext cx="6215743" cy="3668486"/>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spTree>
    <p:extLst>
      <p:ext uri="{BB962C8B-B14F-4D97-AF65-F5344CB8AC3E}">
        <p14:creationId xmlns:p14="http://schemas.microsoft.com/office/powerpoint/2010/main" val="2292056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Gradient Title and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7561113-AC2C-4B85-BA04-2FA5D79C5A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0069"/>
          <a:stretch/>
        </p:blipFill>
        <p:spPr>
          <a:xfrm>
            <a:off x="0" y="6176962"/>
            <a:ext cx="12192000" cy="681037"/>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p:nvPr>
        </p:nvSpPr>
        <p:spPr/>
        <p:txBody>
          <a:bodyPr>
            <a:normAutofit/>
          </a:bodyPr>
          <a:lstStyle>
            <a:lvl1pPr>
              <a:defRPr sz="400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7B2968E-7117-4060-9B82-8FE4D449247C}"/>
              </a:ext>
            </a:extLst>
          </p:cNvPr>
          <p:cNvSpPr>
            <a:spLocks noGrp="1"/>
          </p:cNvSpPr>
          <p:nvPr>
            <p:ph idx="1"/>
          </p:nvPr>
        </p:nvSpPr>
        <p:spPr>
          <a:xfrm>
            <a:off x="838200" y="1825625"/>
            <a:ext cx="10515600" cy="4069148"/>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6713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icon exampl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BC93D17D-B36F-444D-BE5C-BA22E4D45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BAF0CE76-4276-4DF2-99C8-1847FF928E50}"/>
              </a:ext>
            </a:extLst>
          </p:cNvPr>
          <p:cNvSpPr>
            <a:spLocks noGrp="1"/>
          </p:cNvSpPr>
          <p:nvPr>
            <p:ph type="title" hasCustomPrompt="1"/>
          </p:nvPr>
        </p:nvSpPr>
        <p:spPr>
          <a:xfrm>
            <a:off x="3298372" y="1853757"/>
            <a:ext cx="8098971" cy="1325563"/>
          </a:xfrm>
        </p:spPr>
        <p:txBody>
          <a:bodyPr/>
          <a:lstStyle>
            <a:lvl1pPr>
              <a:defRPr>
                <a:solidFill>
                  <a:schemeClr val="tx2">
                    <a:lumMod val="50000"/>
                  </a:schemeClr>
                </a:solidFill>
                <a:latin typeface="Arial" panose="020B0604020202020204" pitchFamily="34" charset="0"/>
              </a:defRPr>
            </a:lvl1pPr>
          </a:lstStyle>
          <a:p>
            <a:r>
              <a:rPr lang="en-US" dirty="0"/>
              <a:t>Title </a:t>
            </a:r>
            <a:endParaRPr lang="en-GB" dirty="0"/>
          </a:p>
        </p:txBody>
      </p:sp>
      <p:sp>
        <p:nvSpPr>
          <p:cNvPr id="3" name="Date Placeholder 2">
            <a:extLst>
              <a:ext uri="{FF2B5EF4-FFF2-40B4-BE49-F238E27FC236}">
                <a16:creationId xmlns:a16="http://schemas.microsoft.com/office/drawing/2014/main" id="{6272DB10-C78F-4D78-86D2-832ADD315058}"/>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0590DB10-1EBF-464C-BDA3-BD1E4E1E7A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8CE9E6-BDB6-4ADB-BC47-A790F9444835}"/>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8" name="Picture 7" descr="A close up of a sign&#10;&#10;Description automatically generated">
            <a:extLst>
              <a:ext uri="{FF2B5EF4-FFF2-40B4-BE49-F238E27FC236}">
                <a16:creationId xmlns:a16="http://schemas.microsoft.com/office/drawing/2014/main" id="{1F55BA6F-6183-49BE-97B1-945C64628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83" y="4256315"/>
            <a:ext cx="2720522" cy="2720522"/>
          </a:xfrm>
          <a:prstGeom prst="rect">
            <a:avLst/>
          </a:prstGeom>
        </p:spPr>
      </p:pic>
    </p:spTree>
    <p:extLst>
      <p:ext uri="{BB962C8B-B14F-4D97-AF65-F5344CB8AC3E}">
        <p14:creationId xmlns:p14="http://schemas.microsoft.com/office/powerpoint/2010/main" val="510777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icon circles">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120CDF73-28B6-4F83-8569-24E41B3298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771767-0A28-4D8B-A9EC-79551835A861}"/>
              </a:ext>
            </a:extLst>
          </p:cNvPr>
          <p:cNvSpPr>
            <a:spLocks noGrp="1"/>
          </p:cNvSpPr>
          <p:nvPr>
            <p:ph type="title"/>
          </p:nvPr>
        </p:nvSpPr>
        <p:spPr>
          <a:xfrm>
            <a:off x="838200" y="833210"/>
            <a:ext cx="10515600" cy="1325563"/>
          </a:xfrm>
        </p:spPr>
        <p:txBody>
          <a:bodyPr/>
          <a:lstStyle>
            <a:lvl1pPr>
              <a:defRPr>
                <a:latin typeface="Arial" panose="020B0604020202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1FAEAE7A-7C9F-42A3-98FB-B4511C94EB1C}"/>
              </a:ext>
            </a:extLst>
          </p:cNvPr>
          <p:cNvSpPr>
            <a:spLocks noGrp="1"/>
          </p:cNvSpPr>
          <p:nvPr>
            <p:ph type="body" sz="half" idx="2" hasCustomPrompt="1"/>
          </p:nvPr>
        </p:nvSpPr>
        <p:spPr>
          <a:xfrm>
            <a:off x="1055913"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Text Placeholder 3">
            <a:extLst>
              <a:ext uri="{FF2B5EF4-FFF2-40B4-BE49-F238E27FC236}">
                <a16:creationId xmlns:a16="http://schemas.microsoft.com/office/drawing/2014/main" id="{160A4D87-3FB6-4619-A3D9-14502222D7FC}"/>
              </a:ext>
            </a:extLst>
          </p:cNvPr>
          <p:cNvSpPr>
            <a:spLocks noGrp="1"/>
          </p:cNvSpPr>
          <p:nvPr>
            <p:ph type="body" sz="half" idx="10" hasCustomPrompt="1"/>
          </p:nvPr>
        </p:nvSpPr>
        <p:spPr>
          <a:xfrm>
            <a:off x="3230334"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6" name="Text Placeholder 3">
            <a:extLst>
              <a:ext uri="{FF2B5EF4-FFF2-40B4-BE49-F238E27FC236}">
                <a16:creationId xmlns:a16="http://schemas.microsoft.com/office/drawing/2014/main" id="{D85DB8B9-81F4-4EEE-8339-E1ACBCFCBD0F}"/>
              </a:ext>
            </a:extLst>
          </p:cNvPr>
          <p:cNvSpPr>
            <a:spLocks noGrp="1"/>
          </p:cNvSpPr>
          <p:nvPr>
            <p:ph type="body" sz="half" idx="11" hasCustomPrompt="1"/>
          </p:nvPr>
        </p:nvSpPr>
        <p:spPr>
          <a:xfrm>
            <a:off x="5404756"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7" name="Text Placeholder 3">
            <a:extLst>
              <a:ext uri="{FF2B5EF4-FFF2-40B4-BE49-F238E27FC236}">
                <a16:creationId xmlns:a16="http://schemas.microsoft.com/office/drawing/2014/main" id="{1B37A464-4B7B-4DFC-B8CD-6B21709C7A93}"/>
              </a:ext>
            </a:extLst>
          </p:cNvPr>
          <p:cNvSpPr>
            <a:spLocks noGrp="1"/>
          </p:cNvSpPr>
          <p:nvPr>
            <p:ph type="body" sz="half" idx="12" hasCustomPrompt="1"/>
          </p:nvPr>
        </p:nvSpPr>
        <p:spPr>
          <a:xfrm>
            <a:off x="7579178"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8" name="Text Placeholder 3">
            <a:extLst>
              <a:ext uri="{FF2B5EF4-FFF2-40B4-BE49-F238E27FC236}">
                <a16:creationId xmlns:a16="http://schemas.microsoft.com/office/drawing/2014/main" id="{346416CF-3B0D-4D5D-960E-01C780237758}"/>
              </a:ext>
            </a:extLst>
          </p:cNvPr>
          <p:cNvSpPr>
            <a:spLocks noGrp="1"/>
          </p:cNvSpPr>
          <p:nvPr>
            <p:ph type="body" sz="half" idx="13" hasCustomPrompt="1"/>
          </p:nvPr>
        </p:nvSpPr>
        <p:spPr>
          <a:xfrm>
            <a:off x="9753600"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380683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 icon circles with example">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120CDF73-28B6-4F83-8569-24E41B3298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771767-0A28-4D8B-A9EC-79551835A861}"/>
              </a:ext>
            </a:extLst>
          </p:cNvPr>
          <p:cNvSpPr>
            <a:spLocks noGrp="1"/>
          </p:cNvSpPr>
          <p:nvPr>
            <p:ph type="title"/>
          </p:nvPr>
        </p:nvSpPr>
        <p:spPr>
          <a:xfrm>
            <a:off x="838200" y="833210"/>
            <a:ext cx="10515600" cy="1325563"/>
          </a:xfrm>
        </p:spPr>
        <p:txBody>
          <a:bodyPr/>
          <a:lstStyle>
            <a:lvl1pPr>
              <a:defRPr>
                <a:latin typeface="Arial" panose="020B0604020202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1FAEAE7A-7C9F-42A3-98FB-B4511C94EB1C}"/>
              </a:ext>
            </a:extLst>
          </p:cNvPr>
          <p:cNvSpPr>
            <a:spLocks noGrp="1"/>
          </p:cNvSpPr>
          <p:nvPr>
            <p:ph type="body" sz="half" idx="2" hasCustomPrompt="1"/>
          </p:nvPr>
        </p:nvSpPr>
        <p:spPr>
          <a:xfrm>
            <a:off x="1055913"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Text Placeholder 3">
            <a:extLst>
              <a:ext uri="{FF2B5EF4-FFF2-40B4-BE49-F238E27FC236}">
                <a16:creationId xmlns:a16="http://schemas.microsoft.com/office/drawing/2014/main" id="{160A4D87-3FB6-4619-A3D9-14502222D7FC}"/>
              </a:ext>
            </a:extLst>
          </p:cNvPr>
          <p:cNvSpPr>
            <a:spLocks noGrp="1"/>
          </p:cNvSpPr>
          <p:nvPr>
            <p:ph type="body" sz="half" idx="10" hasCustomPrompt="1"/>
          </p:nvPr>
        </p:nvSpPr>
        <p:spPr>
          <a:xfrm>
            <a:off x="3230334"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6" name="Text Placeholder 3">
            <a:extLst>
              <a:ext uri="{FF2B5EF4-FFF2-40B4-BE49-F238E27FC236}">
                <a16:creationId xmlns:a16="http://schemas.microsoft.com/office/drawing/2014/main" id="{D85DB8B9-81F4-4EEE-8339-E1ACBCFCBD0F}"/>
              </a:ext>
            </a:extLst>
          </p:cNvPr>
          <p:cNvSpPr>
            <a:spLocks noGrp="1"/>
          </p:cNvSpPr>
          <p:nvPr>
            <p:ph type="body" sz="half" idx="11" hasCustomPrompt="1"/>
          </p:nvPr>
        </p:nvSpPr>
        <p:spPr>
          <a:xfrm>
            <a:off x="5404756"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7" name="Text Placeholder 3">
            <a:extLst>
              <a:ext uri="{FF2B5EF4-FFF2-40B4-BE49-F238E27FC236}">
                <a16:creationId xmlns:a16="http://schemas.microsoft.com/office/drawing/2014/main" id="{1B37A464-4B7B-4DFC-B8CD-6B21709C7A93}"/>
              </a:ext>
            </a:extLst>
          </p:cNvPr>
          <p:cNvSpPr>
            <a:spLocks noGrp="1"/>
          </p:cNvSpPr>
          <p:nvPr>
            <p:ph type="body" sz="half" idx="12" hasCustomPrompt="1"/>
          </p:nvPr>
        </p:nvSpPr>
        <p:spPr>
          <a:xfrm>
            <a:off x="7579178"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8" name="Text Placeholder 3">
            <a:extLst>
              <a:ext uri="{FF2B5EF4-FFF2-40B4-BE49-F238E27FC236}">
                <a16:creationId xmlns:a16="http://schemas.microsoft.com/office/drawing/2014/main" id="{346416CF-3B0D-4D5D-960E-01C780237758}"/>
              </a:ext>
            </a:extLst>
          </p:cNvPr>
          <p:cNvSpPr>
            <a:spLocks noGrp="1"/>
          </p:cNvSpPr>
          <p:nvPr>
            <p:ph type="body" sz="half" idx="13" hasCustomPrompt="1"/>
          </p:nvPr>
        </p:nvSpPr>
        <p:spPr>
          <a:xfrm>
            <a:off x="9753600" y="4815464"/>
            <a:ext cx="1382487" cy="132556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4" name="Picture 3" descr="A close up of a logo&#10;&#10;Description automatically generated">
            <a:extLst>
              <a:ext uri="{FF2B5EF4-FFF2-40B4-BE49-F238E27FC236}">
                <a16:creationId xmlns:a16="http://schemas.microsoft.com/office/drawing/2014/main" id="{24E78415-7320-4007-BE04-F5A0C5A6BA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374" y="2991983"/>
            <a:ext cx="1325563" cy="1325563"/>
          </a:xfrm>
          <a:prstGeom prst="rect">
            <a:avLst/>
          </a:prstGeom>
        </p:spPr>
      </p:pic>
      <p:pic>
        <p:nvPicPr>
          <p:cNvPr id="6" name="Picture 5" descr="A picture containing light&#10;&#10;Description automatically generated">
            <a:extLst>
              <a:ext uri="{FF2B5EF4-FFF2-40B4-BE49-F238E27FC236}">
                <a16:creationId xmlns:a16="http://schemas.microsoft.com/office/drawing/2014/main" id="{E9A0A89B-5CDF-4ABB-8D78-FBE7280442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68187" y="3178108"/>
            <a:ext cx="1106780" cy="1106780"/>
          </a:xfrm>
          <a:prstGeom prst="rect">
            <a:avLst/>
          </a:prstGeom>
        </p:spPr>
      </p:pic>
      <p:pic>
        <p:nvPicPr>
          <p:cNvPr id="8" name="Picture 7" descr="A close up of a logo&#10;&#10;Description automatically generated">
            <a:extLst>
              <a:ext uri="{FF2B5EF4-FFF2-40B4-BE49-F238E27FC236}">
                <a16:creationId xmlns:a16="http://schemas.microsoft.com/office/drawing/2014/main" id="{260A60A8-AE66-4C06-A520-8A40829B343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54885" y="3210766"/>
            <a:ext cx="1106780" cy="1106780"/>
          </a:xfrm>
          <a:prstGeom prst="rect">
            <a:avLst/>
          </a:prstGeom>
        </p:spPr>
      </p:pic>
      <p:pic>
        <p:nvPicPr>
          <p:cNvPr id="10" name="Picture 9" descr="A close up of a sign&#10;&#10;Description automatically generated">
            <a:extLst>
              <a:ext uri="{FF2B5EF4-FFF2-40B4-BE49-F238E27FC236}">
                <a16:creationId xmlns:a16="http://schemas.microsoft.com/office/drawing/2014/main" id="{9BB213F0-E278-4DDC-86C7-C09B9FFFFAA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19915" y="3167223"/>
            <a:ext cx="1106780" cy="1106780"/>
          </a:xfrm>
          <a:prstGeom prst="rect">
            <a:avLst/>
          </a:prstGeom>
        </p:spPr>
      </p:pic>
      <p:pic>
        <p:nvPicPr>
          <p:cNvPr id="12" name="Picture 11" descr="A picture containing candelabra, object, drawing&#10;&#10;Description automatically generated">
            <a:extLst>
              <a:ext uri="{FF2B5EF4-FFF2-40B4-BE49-F238E27FC236}">
                <a16:creationId xmlns:a16="http://schemas.microsoft.com/office/drawing/2014/main" id="{281E4A92-4BF8-4CA8-B4ED-0E2BFFB2E3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42610" y="3178108"/>
            <a:ext cx="1106780" cy="1106780"/>
          </a:xfrm>
          <a:prstGeom prst="rect">
            <a:avLst/>
          </a:prstGeom>
        </p:spPr>
      </p:pic>
    </p:spTree>
    <p:extLst>
      <p:ext uri="{BB962C8B-B14F-4D97-AF65-F5344CB8AC3E}">
        <p14:creationId xmlns:p14="http://schemas.microsoft.com/office/powerpoint/2010/main" val="3771143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icon circles">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2AA04EF-FDD5-46FA-B025-1E6D6A6884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E22ED20C-8B67-4D23-A77B-247FB3A6950C}"/>
              </a:ext>
            </a:extLst>
          </p:cNvPr>
          <p:cNvSpPr>
            <a:spLocks noGrp="1"/>
          </p:cNvSpPr>
          <p:nvPr>
            <p:ph type="title" hasCustomPrompt="1"/>
          </p:nvPr>
        </p:nvSpPr>
        <p:spPr>
          <a:xfrm>
            <a:off x="587828" y="1609230"/>
            <a:ext cx="9655629" cy="647246"/>
          </a:xfrm>
        </p:spPr>
        <p:txBody>
          <a:bodyPr>
            <a:normAutofit/>
          </a:bodyPr>
          <a:lstStyle>
            <a:lvl1pPr>
              <a:defRPr sz="2000">
                <a:solidFill>
                  <a:schemeClr val="tx1"/>
                </a:solidFill>
                <a:latin typeface="Arial" panose="020B0604020202020204" pitchFamily="34" charset="0"/>
              </a:defRPr>
            </a:lvl1pPr>
          </a:lstStyle>
          <a:p>
            <a:r>
              <a:rPr lang="en-US" dirty="0"/>
              <a:t>Sub title</a:t>
            </a:r>
            <a:endParaRPr lang="en-GB" dirty="0"/>
          </a:p>
        </p:txBody>
      </p:sp>
      <p:sp>
        <p:nvSpPr>
          <p:cNvPr id="8" name="Title 1">
            <a:extLst>
              <a:ext uri="{FF2B5EF4-FFF2-40B4-BE49-F238E27FC236}">
                <a16:creationId xmlns:a16="http://schemas.microsoft.com/office/drawing/2014/main" id="{022CEBC7-AC82-414B-B590-62283F8679E7}"/>
              </a:ext>
            </a:extLst>
          </p:cNvPr>
          <p:cNvSpPr txBox="1">
            <a:spLocks/>
          </p:cNvSpPr>
          <p:nvPr userDrawn="1"/>
        </p:nvSpPr>
        <p:spPr>
          <a:xfrm>
            <a:off x="587829" y="452211"/>
            <a:ext cx="6836228" cy="9085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Regular" panose="02000503030000020003" pitchFamily="50" charset="0"/>
                <a:ea typeface="+mj-ea"/>
                <a:cs typeface="+mj-cs"/>
              </a:defRPr>
            </a:lvl1pPr>
          </a:lstStyle>
          <a:p>
            <a:r>
              <a:rPr lang="en-US" dirty="0">
                <a:latin typeface="Arial" panose="020B0604020202020204" pitchFamily="34" charset="0"/>
              </a:rPr>
              <a:t>Title</a:t>
            </a:r>
            <a:endParaRPr lang="en-GB" dirty="0">
              <a:latin typeface="Arial" panose="020B0604020202020204" pitchFamily="34" charset="0"/>
            </a:endParaRPr>
          </a:p>
        </p:txBody>
      </p:sp>
      <p:sp>
        <p:nvSpPr>
          <p:cNvPr id="9" name="Text Placeholder 3">
            <a:extLst>
              <a:ext uri="{FF2B5EF4-FFF2-40B4-BE49-F238E27FC236}">
                <a16:creationId xmlns:a16="http://schemas.microsoft.com/office/drawing/2014/main" id="{C4C2B874-45D7-4AAB-8FBD-660B25E178A2}"/>
              </a:ext>
            </a:extLst>
          </p:cNvPr>
          <p:cNvSpPr>
            <a:spLocks noGrp="1"/>
          </p:cNvSpPr>
          <p:nvPr>
            <p:ph type="body" sz="half" idx="2" hasCustomPrompt="1"/>
          </p:nvPr>
        </p:nvSpPr>
        <p:spPr>
          <a:xfrm>
            <a:off x="3648302" y="3073749"/>
            <a:ext cx="2088469" cy="72934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0" name="Text Placeholder 3">
            <a:extLst>
              <a:ext uri="{FF2B5EF4-FFF2-40B4-BE49-F238E27FC236}">
                <a16:creationId xmlns:a16="http://schemas.microsoft.com/office/drawing/2014/main" id="{8645BD18-AA43-46EF-8524-667265A569A1}"/>
              </a:ext>
            </a:extLst>
          </p:cNvPr>
          <p:cNvSpPr>
            <a:spLocks noGrp="1"/>
          </p:cNvSpPr>
          <p:nvPr>
            <p:ph type="body" sz="half" idx="10" hasCustomPrompt="1"/>
          </p:nvPr>
        </p:nvSpPr>
        <p:spPr>
          <a:xfrm>
            <a:off x="3648302" y="5120264"/>
            <a:ext cx="2088469" cy="72934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a:extLst>
              <a:ext uri="{FF2B5EF4-FFF2-40B4-BE49-F238E27FC236}">
                <a16:creationId xmlns:a16="http://schemas.microsoft.com/office/drawing/2014/main" id="{E6AF8E6A-1FA6-441D-94AE-A234DC8EBBB4}"/>
              </a:ext>
            </a:extLst>
          </p:cNvPr>
          <p:cNvSpPr>
            <a:spLocks noGrp="1"/>
          </p:cNvSpPr>
          <p:nvPr>
            <p:ph type="body" sz="half" idx="11" hasCustomPrompt="1"/>
          </p:nvPr>
        </p:nvSpPr>
        <p:spPr>
          <a:xfrm>
            <a:off x="8154988" y="3073749"/>
            <a:ext cx="2088469" cy="72934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Text Placeholder 3">
            <a:extLst>
              <a:ext uri="{FF2B5EF4-FFF2-40B4-BE49-F238E27FC236}">
                <a16:creationId xmlns:a16="http://schemas.microsoft.com/office/drawing/2014/main" id="{12452068-B521-423A-95EC-0828E46C99B9}"/>
              </a:ext>
            </a:extLst>
          </p:cNvPr>
          <p:cNvSpPr>
            <a:spLocks noGrp="1"/>
          </p:cNvSpPr>
          <p:nvPr>
            <p:ph type="body" sz="half" idx="12" hasCustomPrompt="1"/>
          </p:nvPr>
        </p:nvSpPr>
        <p:spPr>
          <a:xfrm>
            <a:off x="8154988" y="5120264"/>
            <a:ext cx="2088469" cy="729342"/>
          </a:xfrm>
        </p:spPr>
        <p:txBody>
          <a:bodyPr>
            <a:normAutofit/>
          </a:bodyPr>
          <a:lstStyle>
            <a:lvl1pPr marL="0" indent="0">
              <a:buNone/>
              <a:defRPr sz="1200">
                <a:solidFill>
                  <a:schemeClr val="bg2">
                    <a:lumMod val="10000"/>
                  </a:schemeClr>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1460539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jigsaw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6F77-1AC5-4CA9-B3E4-72CFB4C2440C}"/>
              </a:ext>
            </a:extLst>
          </p:cNvPr>
          <p:cNvSpPr>
            <a:spLocks noGrp="1"/>
          </p:cNvSpPr>
          <p:nvPr>
            <p:ph type="title"/>
          </p:nvPr>
        </p:nvSpPr>
        <p:spPr/>
        <p:txBody>
          <a:bodyPr/>
          <a:lstStyle>
            <a:lvl1pPr>
              <a:defRPr>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167CE93D-BF39-4E24-B04F-CD136A9BC287}"/>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4" name="Footer Placeholder 3">
            <a:extLst>
              <a:ext uri="{FF2B5EF4-FFF2-40B4-BE49-F238E27FC236}">
                <a16:creationId xmlns:a16="http://schemas.microsoft.com/office/drawing/2014/main" id="{63F1CAF3-809A-4FD7-9702-4B6A498BAF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5CD2B4-C3E7-4A7B-A84A-07AEDA5AE6E9}"/>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7" name="Picture 6" descr="A picture containing drawing, light&#10;&#10;Description automatically generated">
            <a:extLst>
              <a:ext uri="{FF2B5EF4-FFF2-40B4-BE49-F238E27FC236}">
                <a16:creationId xmlns:a16="http://schemas.microsoft.com/office/drawing/2014/main" id="{E7F68937-1BB9-49CB-BFCB-AE9835E071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816667"/>
            <a:ext cx="4413704" cy="4413704"/>
          </a:xfrm>
          <a:prstGeom prst="rect">
            <a:avLst/>
          </a:prstGeom>
        </p:spPr>
      </p:pic>
      <p:sp>
        <p:nvSpPr>
          <p:cNvPr id="10" name="Content Placeholder 2">
            <a:extLst>
              <a:ext uri="{FF2B5EF4-FFF2-40B4-BE49-F238E27FC236}">
                <a16:creationId xmlns:a16="http://schemas.microsoft.com/office/drawing/2014/main" id="{0CCBB131-6EAB-4E08-B450-27F014D0BEEC}"/>
              </a:ext>
            </a:extLst>
          </p:cNvPr>
          <p:cNvSpPr>
            <a:spLocks noGrp="1"/>
          </p:cNvSpPr>
          <p:nvPr>
            <p:ph idx="1"/>
          </p:nvPr>
        </p:nvSpPr>
        <p:spPr>
          <a:xfrm>
            <a:off x="5649686" y="1816667"/>
            <a:ext cx="5704114" cy="415959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16041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Blue Jigsaw Title">
    <p:bg>
      <p:bgRef idx="1001">
        <a:schemeClr val="bg1"/>
      </p:bgRef>
    </p:bg>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A8A0D647-5CD0-469E-9907-9C14DCF815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9" name="Picture 8" descr="A close up of a logo&#10;&#10;Description automatically generated">
            <a:extLst>
              <a:ext uri="{FF2B5EF4-FFF2-40B4-BE49-F238E27FC236}">
                <a16:creationId xmlns:a16="http://schemas.microsoft.com/office/drawing/2014/main" id="{5DCDC052-5C33-482D-9096-5985EF9BD2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257" y="696686"/>
            <a:ext cx="5464628" cy="5464628"/>
          </a:xfrm>
          <a:prstGeom prst="rect">
            <a:avLst/>
          </a:prstGeom>
        </p:spPr>
      </p:pic>
    </p:spTree>
    <p:extLst>
      <p:ext uri="{BB962C8B-B14F-4D97-AF65-F5344CB8AC3E}">
        <p14:creationId xmlns:p14="http://schemas.microsoft.com/office/powerpoint/2010/main" val="2721927849"/>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7_Section Header">
    <p:bg>
      <p:bgRef idx="1001">
        <a:schemeClr val="bg1"/>
      </p:bgRef>
    </p:bg>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A8A0D647-5CD0-469E-9907-9C14DCF815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2326339240"/>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Pink jigsaw Title">
    <p:bg>
      <p:bgRef idx="1001">
        <a:schemeClr val="bg1"/>
      </p:bgRef>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129DE635-4575-4F0A-98E6-9F63FFEC2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7" name="Picture 6" descr="A close up of a logo&#10;&#10;Description automatically generated">
            <a:extLst>
              <a:ext uri="{FF2B5EF4-FFF2-40B4-BE49-F238E27FC236}">
                <a16:creationId xmlns:a16="http://schemas.microsoft.com/office/drawing/2014/main" id="{BC120B2D-CFD7-438E-A425-1284943720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029" y="1017813"/>
            <a:ext cx="4822371" cy="4822371"/>
          </a:xfrm>
          <a:prstGeom prst="rect">
            <a:avLst/>
          </a:prstGeom>
        </p:spPr>
      </p:pic>
    </p:spTree>
    <p:extLst>
      <p:ext uri="{BB962C8B-B14F-4D97-AF65-F5344CB8AC3E}">
        <p14:creationId xmlns:p14="http://schemas.microsoft.com/office/powerpoint/2010/main" val="398720573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8_Section Header">
    <p:bg>
      <p:bgRef idx="1001">
        <a:schemeClr val="bg1"/>
      </p:bgRef>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129DE635-4575-4F0A-98E6-9F63FFEC2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2229441188"/>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Light Blue jigsaw Title">
    <p:bg>
      <p:bgRef idx="1001">
        <a:schemeClr val="bg1"/>
      </p:bgRef>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FF42422-3C01-482C-8622-E9FDFDCEC3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6" name="Picture 5" descr="A close up of a sign&#10;&#10;Description automatically generated">
            <a:extLst>
              <a:ext uri="{FF2B5EF4-FFF2-40B4-BE49-F238E27FC236}">
                <a16:creationId xmlns:a16="http://schemas.microsoft.com/office/drawing/2014/main" id="{E48A98F4-A3D9-4EC2-9DF6-F4AB626B38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903" y="642257"/>
            <a:ext cx="5050291" cy="5050291"/>
          </a:xfrm>
          <a:prstGeom prst="rect">
            <a:avLst/>
          </a:prstGeom>
        </p:spPr>
      </p:pic>
    </p:spTree>
    <p:extLst>
      <p:ext uri="{BB962C8B-B14F-4D97-AF65-F5344CB8AC3E}">
        <p14:creationId xmlns:p14="http://schemas.microsoft.com/office/powerpoint/2010/main" val="4397849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9_Section Header">
    <p:bg>
      <p:bgRef idx="1001">
        <a:schemeClr val="bg1"/>
      </p:bgRef>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FF42422-3C01-482C-8622-E9FDFDCEC3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214217772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Pink title ">
    <p:bg>
      <p:bgPr>
        <a:solidFill>
          <a:srgbClr val="B302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94FA-D736-4B8F-9C65-00BABF319EB5}"/>
              </a:ext>
            </a:extLst>
          </p:cNvPr>
          <p:cNvSpPr>
            <a:spLocks noGrp="1"/>
          </p:cNvSpPr>
          <p:nvPr>
            <p:ph type="title"/>
          </p:nvPr>
        </p:nvSpPr>
        <p:spPr>
          <a:xfrm>
            <a:off x="831850" y="1709738"/>
            <a:ext cx="10515600" cy="2852737"/>
          </a:xfrm>
        </p:spPr>
        <p:txBody>
          <a:bodyPr anchor="b">
            <a:normAutofit/>
          </a:bodyPr>
          <a:lstStyle>
            <a:lvl1pPr>
              <a:defRPr sz="5400">
                <a:solidFill>
                  <a:schemeClr val="bg1"/>
                </a:solidFill>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A4E2C99-3856-4874-867C-F21266E53CD0}"/>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2D5F4668-2906-4CFF-BA04-B4732090E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936335-EC5A-4545-83DC-CEE28997EE7B}"/>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2689143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Purple jigsaw title">
    <p:bg>
      <p:bgRef idx="1001">
        <a:schemeClr val="bg1"/>
      </p:bgRef>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4581"/>
            <a:ext cx="6096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13" name="Picture 12" descr="A close up of a logo&#10;&#10;Description automatically generated">
            <a:extLst>
              <a:ext uri="{FF2B5EF4-FFF2-40B4-BE49-F238E27FC236}">
                <a16:creationId xmlns:a16="http://schemas.microsoft.com/office/drawing/2014/main" id="{A2C6AA34-92DC-49AF-8C93-48CACA17B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289" y="894919"/>
            <a:ext cx="5068161" cy="5068161"/>
          </a:xfrm>
          <a:prstGeom prst="rect">
            <a:avLst/>
          </a:prstGeom>
        </p:spPr>
      </p:pic>
    </p:spTree>
    <p:extLst>
      <p:ext uri="{BB962C8B-B14F-4D97-AF65-F5344CB8AC3E}">
        <p14:creationId xmlns:p14="http://schemas.microsoft.com/office/powerpoint/2010/main" val="1766666168"/>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10_Section Header">
    <p:bg>
      <p:bgRef idx="1001">
        <a:schemeClr val="bg1"/>
      </p:bgRef>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4581"/>
            <a:ext cx="6096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6211207" y="1382486"/>
            <a:ext cx="5142593" cy="2852737"/>
          </a:xfrm>
        </p:spPr>
        <p:txBody>
          <a:bodyPr anchor="b">
            <a:normAutofit/>
          </a:bodyPr>
          <a:lstStyle>
            <a:lvl1pPr>
              <a:defRPr sz="5400">
                <a:solidFill>
                  <a:schemeClr val="bg1"/>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6204856" y="4349977"/>
            <a:ext cx="5142594" cy="886051"/>
          </a:xfrm>
        </p:spPr>
        <p:txBody>
          <a:bodyPr>
            <a:normAutofit/>
          </a:bodyPr>
          <a:lstStyle>
            <a:lvl1pPr marL="0" indent="0">
              <a:buNone/>
              <a:defRPr sz="200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2695338187"/>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11_Section Header">
    <p:bg>
      <p:bgRef idx="1001">
        <a:schemeClr val="bg1"/>
      </p:bgRef>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4581"/>
            <a:ext cx="6096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354692" y="1034144"/>
            <a:ext cx="5142593" cy="2852737"/>
          </a:xfrm>
        </p:spPr>
        <p:txBody>
          <a:bodyPr anchor="b">
            <a:normAutofit/>
          </a:bodyPr>
          <a:lstStyle>
            <a:lvl1pPr>
              <a:defRPr sz="5400">
                <a:solidFill>
                  <a:srgbClr val="7030A0"/>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354692" y="4132262"/>
            <a:ext cx="5142594" cy="886051"/>
          </a:xfrm>
        </p:spPr>
        <p:txBody>
          <a:bodyPr>
            <a:normAutofit/>
          </a:bodyPr>
          <a:lstStyle>
            <a:lvl1pPr marL="0" indent="0">
              <a:buNone/>
              <a:defRPr sz="2000">
                <a:solidFill>
                  <a:srgbClr val="7030A0"/>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1057881058"/>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Purple jigsaw 2 title">
    <p:bg>
      <p:bgRef idx="1001">
        <a:schemeClr val="bg1"/>
      </p:bgRef>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240E5B95-7782-4BDB-982D-8E617F24C5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4581"/>
            <a:ext cx="6096000" cy="6853419"/>
          </a:xfrm>
          <a:prstGeom prst="rect">
            <a:avLst/>
          </a:prstGeom>
        </p:spPr>
      </p:pic>
      <p:sp>
        <p:nvSpPr>
          <p:cNvPr id="2" name="Title 1">
            <a:extLst>
              <a:ext uri="{FF2B5EF4-FFF2-40B4-BE49-F238E27FC236}">
                <a16:creationId xmlns:a16="http://schemas.microsoft.com/office/drawing/2014/main" id="{6FF294FA-D736-4B8F-9C65-00BABF319EB5}"/>
              </a:ext>
            </a:extLst>
          </p:cNvPr>
          <p:cNvSpPr>
            <a:spLocks noGrp="1"/>
          </p:cNvSpPr>
          <p:nvPr>
            <p:ph type="title" hasCustomPrompt="1"/>
          </p:nvPr>
        </p:nvSpPr>
        <p:spPr>
          <a:xfrm>
            <a:off x="354692" y="1034144"/>
            <a:ext cx="5142593" cy="2852737"/>
          </a:xfrm>
        </p:spPr>
        <p:txBody>
          <a:bodyPr anchor="b">
            <a:normAutofit/>
          </a:bodyPr>
          <a:lstStyle>
            <a:lvl1pPr>
              <a:defRPr sz="5400">
                <a:solidFill>
                  <a:srgbClr val="7030A0"/>
                </a:solidFill>
                <a:latin typeface="Arial" panose="020B0604020202020204" pitchFamily="34" charset="0"/>
              </a:defRPr>
            </a:lvl1pPr>
          </a:lstStyle>
          <a:p>
            <a:r>
              <a:rPr lang="en-US" dirty="0"/>
              <a:t>Title</a:t>
            </a:r>
            <a:endParaRPr lang="en-GB" dirty="0"/>
          </a:p>
        </p:txBody>
      </p:sp>
      <p:sp>
        <p:nvSpPr>
          <p:cNvPr id="3" name="Text Placeholder 2">
            <a:extLst>
              <a:ext uri="{FF2B5EF4-FFF2-40B4-BE49-F238E27FC236}">
                <a16:creationId xmlns:a16="http://schemas.microsoft.com/office/drawing/2014/main" id="{5D980AD6-3574-4228-AA2E-05440BB4BBBA}"/>
              </a:ext>
            </a:extLst>
          </p:cNvPr>
          <p:cNvSpPr>
            <a:spLocks noGrp="1"/>
          </p:cNvSpPr>
          <p:nvPr>
            <p:ph type="body" idx="1" hasCustomPrompt="1"/>
          </p:nvPr>
        </p:nvSpPr>
        <p:spPr>
          <a:xfrm>
            <a:off x="354692" y="4132262"/>
            <a:ext cx="5142594" cy="886051"/>
          </a:xfrm>
        </p:spPr>
        <p:txBody>
          <a:bodyPr>
            <a:normAutofit/>
          </a:bodyPr>
          <a:lstStyle>
            <a:lvl1pPr marL="0" indent="0">
              <a:buNone/>
              <a:defRPr sz="2000">
                <a:solidFill>
                  <a:srgbClr val="7030A0"/>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5" name="Picture 4" descr="A close up of a logo&#10;&#10;Description automatically generated">
            <a:extLst>
              <a:ext uri="{FF2B5EF4-FFF2-40B4-BE49-F238E27FC236}">
                <a16:creationId xmlns:a16="http://schemas.microsoft.com/office/drawing/2014/main" id="{34045643-BC49-46B5-859A-6BA96AF3D0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2314" y="1023257"/>
            <a:ext cx="4811486" cy="4811486"/>
          </a:xfrm>
          <a:prstGeom prst="rect">
            <a:avLst/>
          </a:prstGeom>
        </p:spPr>
      </p:pic>
    </p:spTree>
    <p:extLst>
      <p:ext uri="{BB962C8B-B14F-4D97-AF65-F5344CB8AC3E}">
        <p14:creationId xmlns:p14="http://schemas.microsoft.com/office/powerpoint/2010/main" val="1177655886"/>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774D-AA7A-4AE3-9087-95955E892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3804CA-ED5C-411F-9221-9E610ECC7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76C01B-6009-424B-9C3A-18E142126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B93E8-9972-4457-9FFD-9B8122F658FB}"/>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6" name="Footer Placeholder 5">
            <a:extLst>
              <a:ext uri="{FF2B5EF4-FFF2-40B4-BE49-F238E27FC236}">
                <a16:creationId xmlns:a16="http://schemas.microsoft.com/office/drawing/2014/main" id="{73511A6A-2425-4DCF-896F-D67EBC69DB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93130-DD21-49B1-B9AD-3559614FE624}"/>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2340587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717B-6739-4FA1-AEE0-13EFDDD98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9B4C3E-8B0A-4099-A645-653E49ABB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A70779-CD32-495A-9B36-26416FEFB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2452A-7C94-4B6E-8A97-137BA0E8E9FC}"/>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6" name="Footer Placeholder 5">
            <a:extLst>
              <a:ext uri="{FF2B5EF4-FFF2-40B4-BE49-F238E27FC236}">
                <a16:creationId xmlns:a16="http://schemas.microsoft.com/office/drawing/2014/main" id="{74347268-D840-44B5-83A1-07BD4A465F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15353D-C6E5-49BC-B5D8-73378325976A}"/>
              </a:ext>
            </a:extLst>
          </p:cNvPr>
          <p:cNvSpPr>
            <a:spLocks noGrp="1"/>
          </p:cNvSpPr>
          <p:nvPr>
            <p:ph type="sldNum" sz="quarter" idx="12"/>
          </p:nvPr>
        </p:nvSpPr>
        <p:spPr/>
        <p:txBody>
          <a:bodyPr/>
          <a:lstStyle/>
          <a:p>
            <a:fld id="{3CCD17F8-4815-4703-AA39-3601F628E7A0}" type="slidenum">
              <a:rPr lang="en-GB" smtClean="0"/>
              <a:t>‹#›</a:t>
            </a:fld>
            <a:endParaRPr lang="en-GB"/>
          </a:p>
        </p:txBody>
      </p:sp>
    </p:spTree>
    <p:extLst>
      <p:ext uri="{BB962C8B-B14F-4D97-AF65-F5344CB8AC3E}">
        <p14:creationId xmlns:p14="http://schemas.microsoft.com/office/powerpoint/2010/main" val="425551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nk gradi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36F29-A8B1-4830-AB5E-BF9E4410B04C}"/>
              </a:ext>
            </a:extLst>
          </p:cNvPr>
          <p:cNvSpPr>
            <a:spLocks noGrp="1"/>
          </p:cNvSpPr>
          <p:nvPr>
            <p:ph type="dt" sz="half" idx="10"/>
          </p:nvPr>
        </p:nvSpPr>
        <p:spPr/>
        <p:txBody>
          <a:bodyPr/>
          <a:lstStyle/>
          <a:p>
            <a:fld id="{BF01B634-791E-48CC-A24A-DF4B2D7686D4}" type="datetimeFigureOut">
              <a:rPr lang="en-GB" smtClean="0"/>
              <a:t>20/01/2021</a:t>
            </a:fld>
            <a:endParaRPr lang="en-GB"/>
          </a:p>
        </p:txBody>
      </p:sp>
      <p:sp>
        <p:nvSpPr>
          <p:cNvPr id="3" name="Footer Placeholder 2">
            <a:extLst>
              <a:ext uri="{FF2B5EF4-FFF2-40B4-BE49-F238E27FC236}">
                <a16:creationId xmlns:a16="http://schemas.microsoft.com/office/drawing/2014/main" id="{D15E3A0D-F752-48CA-A2CD-02F40535E7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6F7EC0-769A-4150-8FD4-167357073435}"/>
              </a:ext>
            </a:extLst>
          </p:cNvPr>
          <p:cNvSpPr>
            <a:spLocks noGrp="1"/>
          </p:cNvSpPr>
          <p:nvPr>
            <p:ph type="sldNum" sz="quarter" idx="12"/>
          </p:nvPr>
        </p:nvSpPr>
        <p:spPr/>
        <p:txBody>
          <a:bodyPr/>
          <a:lstStyle/>
          <a:p>
            <a:fld id="{3CCD17F8-4815-4703-AA39-3601F628E7A0}" type="slidenum">
              <a:rPr lang="en-GB" smtClean="0"/>
              <a:t>‹#›</a:t>
            </a:fld>
            <a:endParaRPr lang="en-GB"/>
          </a:p>
        </p:txBody>
      </p:sp>
      <p:pic>
        <p:nvPicPr>
          <p:cNvPr id="7" name="Picture 6" descr="A close up of a logo&#10;&#10;Description automatically generated">
            <a:extLst>
              <a:ext uri="{FF2B5EF4-FFF2-40B4-BE49-F238E27FC236}">
                <a16:creationId xmlns:a16="http://schemas.microsoft.com/office/drawing/2014/main" id="{155E74F1-A9FD-4D61-B4DF-08CD417423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EFD3EDB-B5DD-492D-9F75-53ECF8B1A8E7}"/>
              </a:ext>
            </a:extLst>
          </p:cNvPr>
          <p:cNvSpPr>
            <a:spLocks noGrp="1"/>
          </p:cNvSpPr>
          <p:nvPr>
            <p:ph type="title"/>
          </p:nvPr>
        </p:nvSpPr>
        <p:spPr>
          <a:xfrm>
            <a:off x="838200" y="365125"/>
            <a:ext cx="10515600" cy="1325563"/>
          </a:xfrm>
        </p:spPr>
        <p:txBody>
          <a:bodyPr/>
          <a:lstStyle>
            <a:lvl1pPr>
              <a:defRPr>
                <a:solidFill>
                  <a:schemeClr val="bg1"/>
                </a:solidFill>
                <a:latin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55246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nt Title and Content exampl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A4F7F4-E162-4587-94F3-C2D2E75D82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90"/>
            <a:ext cx="12192000" cy="6853419"/>
          </a:xfrm>
          <a:prstGeom prst="rect">
            <a:avLst/>
          </a:prstGeom>
        </p:spPr>
      </p:pic>
      <p:sp>
        <p:nvSpPr>
          <p:cNvPr id="2" name="Title 1">
            <a:extLst>
              <a:ext uri="{FF2B5EF4-FFF2-40B4-BE49-F238E27FC236}">
                <a16:creationId xmlns:a16="http://schemas.microsoft.com/office/drawing/2014/main" id="{C698793A-FFAD-4FAC-ABB4-3E7A4A681A75}"/>
              </a:ext>
            </a:extLst>
          </p:cNvPr>
          <p:cNvSpPr>
            <a:spLocks noGrp="1"/>
          </p:cNvSpPr>
          <p:nvPr>
            <p:ph type="title" hasCustomPrompt="1"/>
          </p:nvPr>
        </p:nvSpPr>
        <p:spPr>
          <a:xfrm>
            <a:off x="326571" y="283029"/>
            <a:ext cx="5769429" cy="990600"/>
          </a:xfrm>
        </p:spPr>
        <p:txBody>
          <a:bodyPr>
            <a:normAutofit/>
          </a:bodyPr>
          <a:lstStyle>
            <a:lvl1pPr>
              <a:defRPr sz="4000">
                <a:solidFill>
                  <a:schemeClr val="bg2">
                    <a:lumMod val="10000"/>
                  </a:schemeClr>
                </a:solidFill>
                <a:latin typeface="Arial" panose="020B0604020202020204" pitchFamily="34" charset="0"/>
              </a:defRPr>
            </a:lvl1pPr>
          </a:lstStyle>
          <a:p>
            <a:r>
              <a:rPr lang="en-US" dirty="0"/>
              <a:t>Title</a:t>
            </a:r>
            <a:endParaRPr lang="en-GB" dirty="0"/>
          </a:p>
        </p:txBody>
      </p:sp>
      <p:sp>
        <p:nvSpPr>
          <p:cNvPr id="7" name="Content Placeholder 2">
            <a:extLst>
              <a:ext uri="{FF2B5EF4-FFF2-40B4-BE49-F238E27FC236}">
                <a16:creationId xmlns:a16="http://schemas.microsoft.com/office/drawing/2014/main" id="{4AEA6927-3B76-42E1-8681-23C5273A6167}"/>
              </a:ext>
            </a:extLst>
          </p:cNvPr>
          <p:cNvSpPr>
            <a:spLocks noGrp="1"/>
          </p:cNvSpPr>
          <p:nvPr>
            <p:ph idx="1" hasCustomPrompt="1"/>
          </p:nvPr>
        </p:nvSpPr>
        <p:spPr>
          <a:xfrm>
            <a:off x="326571" y="1554368"/>
            <a:ext cx="11375572" cy="4069148"/>
          </a:xfrm>
        </p:spPr>
        <p:txBody>
          <a:bodyPr/>
          <a:lstStyle>
            <a:lvl1pPr marL="0" indent="0">
              <a:buNone/>
              <a:defRPr>
                <a:solidFill>
                  <a:schemeClr val="bg2">
                    <a:lumMod val="10000"/>
                  </a:schemeClr>
                </a:solidFill>
                <a:latin typeface="Arial" panose="020B0604020202020204" pitchFamily="34" charset="0"/>
              </a:defRPr>
            </a:lvl1pPr>
            <a:lvl2pPr>
              <a:defRPr>
                <a:solidFill>
                  <a:schemeClr val="bg2">
                    <a:lumMod val="10000"/>
                  </a:schemeClr>
                </a:solidFill>
                <a:latin typeface="Akzidenz Grotesk BE Regular" panose="02000503030000020003" pitchFamily="50" charset="0"/>
              </a:defRPr>
            </a:lvl2pPr>
            <a:lvl3pPr>
              <a:defRPr>
                <a:solidFill>
                  <a:schemeClr val="bg2">
                    <a:lumMod val="10000"/>
                  </a:schemeClr>
                </a:solidFill>
                <a:latin typeface="Akzidenz Grotesk BE Regular" panose="02000503030000020003" pitchFamily="50" charset="0"/>
              </a:defRPr>
            </a:lvl3pPr>
            <a:lvl4pPr>
              <a:defRPr>
                <a:solidFill>
                  <a:schemeClr val="bg2">
                    <a:lumMod val="10000"/>
                  </a:schemeClr>
                </a:solidFill>
                <a:latin typeface="Akzidenz Grotesk BE Regular" panose="02000503030000020003" pitchFamily="50" charset="0"/>
              </a:defRPr>
            </a:lvl4pPr>
            <a:lvl5pPr>
              <a:defRPr>
                <a:solidFill>
                  <a:schemeClr val="bg2">
                    <a:lumMod val="10000"/>
                  </a:schemeClr>
                </a:solidFill>
                <a:latin typeface="Akzidenz Grotesk BE Regular" panose="02000503030000020003" pitchFamily="50" charset="0"/>
              </a:defRPr>
            </a:lvl5pPr>
          </a:lstStyle>
          <a:p>
            <a:pPr lvl="0"/>
            <a:r>
              <a:rPr lang="en-GB" dirty="0"/>
              <a:t>Text…</a:t>
            </a:r>
          </a:p>
        </p:txBody>
      </p:sp>
      <p:pic>
        <p:nvPicPr>
          <p:cNvPr id="8" name="Picture 7" descr="A picture containing drawing&#10;&#10;Description automatically generated">
            <a:extLst>
              <a:ext uri="{FF2B5EF4-FFF2-40B4-BE49-F238E27FC236}">
                <a16:creationId xmlns:a16="http://schemas.microsoft.com/office/drawing/2014/main" id="{2318ABB2-364C-4675-A1CE-E6C994B32E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571" y="6184994"/>
            <a:ext cx="2363288" cy="861880"/>
          </a:xfrm>
          <a:prstGeom prst="rect">
            <a:avLst/>
          </a:prstGeom>
        </p:spPr>
      </p:pic>
    </p:spTree>
    <p:extLst>
      <p:ext uri="{BB962C8B-B14F-4D97-AF65-F5344CB8AC3E}">
        <p14:creationId xmlns:p14="http://schemas.microsoft.com/office/powerpoint/2010/main" val="1435830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theme" Target="../theme/theme2.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DE0F1-2E86-4447-9A66-5D050F9BA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51EBB33-E877-41EE-962B-E8EF78D70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84A471-58DE-489D-8412-FC6D072D7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804802A3-804B-4222-A3E2-1EC51EFD2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56808F-3ED6-46B2-BD45-F8CB88340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D17F8-4815-4703-AA39-3601F628E7A0}" type="slidenum">
              <a:rPr lang="en-GB" smtClean="0"/>
              <a:t>‹#›</a:t>
            </a:fld>
            <a:endParaRPr lang="en-GB"/>
          </a:p>
        </p:txBody>
      </p:sp>
    </p:spTree>
    <p:extLst>
      <p:ext uri="{BB962C8B-B14F-4D97-AF65-F5344CB8AC3E}">
        <p14:creationId xmlns:p14="http://schemas.microsoft.com/office/powerpoint/2010/main" val="3992744419"/>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687" r:id="rId3"/>
    <p:sldLayoutId id="2147483676" r:id="rId4"/>
    <p:sldLayoutId id="2147483677" r:id="rId5"/>
    <p:sldLayoutId id="2147483688" r:id="rId6"/>
    <p:sldLayoutId id="2147483651" r:id="rId7"/>
    <p:sldLayoutId id="2147483661" r:id="rId8"/>
    <p:sldLayoutId id="2147483679" r:id="rId9"/>
    <p:sldLayoutId id="2147483681" r:id="rId10"/>
    <p:sldLayoutId id="2147483664" r:id="rId11"/>
    <p:sldLayoutId id="2147483683" r:id="rId12"/>
    <p:sldLayoutId id="2147483655" r:id="rId13"/>
    <p:sldLayoutId id="2147483680" r:id="rId14"/>
    <p:sldLayoutId id="2147483682" r:id="rId15"/>
    <p:sldLayoutId id="2147483660" r:id="rId16"/>
    <p:sldLayoutId id="2147483654" r:id="rId17"/>
    <p:sldLayoutId id="2147483663" r:id="rId18"/>
    <p:sldLayoutId id="2147483684" r:id="rId19"/>
    <p:sldLayoutId id="2147483653" r:id="rId20"/>
    <p:sldLayoutId id="2147483650" r:id="rId21"/>
    <p:sldLayoutId id="2147483652" r:id="rId22"/>
    <p:sldLayoutId id="2147483685" r:id="rId23"/>
    <p:sldLayoutId id="2147483662" r:id="rId24"/>
    <p:sldLayoutId id="2147483665" r:id="rId25"/>
    <p:sldLayoutId id="2147483669" r:id="rId26"/>
    <p:sldLayoutId id="2147483670" r:id="rId27"/>
    <p:sldLayoutId id="2147483667" r:id="rId28"/>
    <p:sldLayoutId id="2147483671" r:id="rId29"/>
    <p:sldLayoutId id="2147483668" r:id="rId30"/>
    <p:sldLayoutId id="2147483672" r:id="rId31"/>
    <p:sldLayoutId id="2147483666" r:id="rId32"/>
    <p:sldLayoutId id="2147483673" r:id="rId33"/>
    <p:sldLayoutId id="2147483674" r:id="rId34"/>
    <p:sldLayoutId id="2147483675" r:id="rId35"/>
    <p:sldLayoutId id="2147483656" r:id="rId36"/>
    <p:sldLayoutId id="2147483657" r:id="rId37"/>
    <p:sldLayoutId id="2147483689"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DE0F1-2E86-4447-9A66-5D050F9BA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51EBB33-E877-41EE-962B-E8EF78D70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84A471-58DE-489D-8412-FC6D072D7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1B634-791E-48CC-A24A-DF4B2D7686D4}" type="datetimeFigureOut">
              <a:rPr lang="en-GB" smtClean="0"/>
              <a:t>20/01/2021</a:t>
            </a:fld>
            <a:endParaRPr lang="en-GB"/>
          </a:p>
        </p:txBody>
      </p:sp>
      <p:sp>
        <p:nvSpPr>
          <p:cNvPr id="5" name="Footer Placeholder 4">
            <a:extLst>
              <a:ext uri="{FF2B5EF4-FFF2-40B4-BE49-F238E27FC236}">
                <a16:creationId xmlns:a16="http://schemas.microsoft.com/office/drawing/2014/main" id="{804802A3-804B-4222-A3E2-1EC51EFD2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56808F-3ED6-46B2-BD45-F8CB88340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D17F8-4815-4703-AA39-3601F628E7A0}" type="slidenum">
              <a:rPr lang="en-GB" smtClean="0"/>
              <a:t>‹#›</a:t>
            </a:fld>
            <a:endParaRPr lang="en-GB"/>
          </a:p>
        </p:txBody>
      </p:sp>
    </p:spTree>
    <p:extLst>
      <p:ext uri="{BB962C8B-B14F-4D97-AF65-F5344CB8AC3E}">
        <p14:creationId xmlns:p14="http://schemas.microsoft.com/office/powerpoint/2010/main" val="24529522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75.xml"/><Relationship Id="rId6" Type="http://schemas.openxmlformats.org/officeDocument/2006/relationships/image" Target="../media/image57.png"/><Relationship Id="rId5" Type="http://schemas.openxmlformats.org/officeDocument/2006/relationships/image" Target="../media/image53.jpe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image" Target="../media/image59.jpeg"/><Relationship Id="rId5" Type="http://schemas.openxmlformats.org/officeDocument/2006/relationships/image" Target="../media/image53.jpe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tiff"/><Relationship Id="rId7" Type="http://schemas.openxmlformats.org/officeDocument/2006/relationships/image" Target="../media/image64.tif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51.jpeg"/></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53.jpeg"/><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55.jpeg"/><Relationship Id="rId5" Type="http://schemas.openxmlformats.org/officeDocument/2006/relationships/image" Target="../media/image53.jpe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07AA-CABF-403A-B3BC-CC6FC0C9E7E6}"/>
              </a:ext>
            </a:extLst>
          </p:cNvPr>
          <p:cNvSpPr>
            <a:spLocks noGrp="1"/>
          </p:cNvSpPr>
          <p:nvPr>
            <p:ph type="ctrTitle"/>
          </p:nvPr>
        </p:nvSpPr>
        <p:spPr>
          <a:xfrm>
            <a:off x="881743" y="1600199"/>
            <a:ext cx="10334897" cy="2318658"/>
          </a:xfrm>
        </p:spPr>
        <p:txBody>
          <a:bodyPr>
            <a:normAutofit/>
          </a:bodyPr>
          <a:lstStyle/>
          <a:p>
            <a:r>
              <a:rPr lang="en-GB" sz="7200" dirty="0"/>
              <a:t>Benefits of</a:t>
            </a:r>
            <a:br>
              <a:rPr lang="en-GB" sz="7200" dirty="0"/>
            </a:br>
            <a:r>
              <a:rPr lang="en-GB" sz="7200" dirty="0"/>
              <a:t>Higher Education</a:t>
            </a:r>
          </a:p>
        </p:txBody>
      </p:sp>
      <p:sp>
        <p:nvSpPr>
          <p:cNvPr id="3" name="Subtitle 2">
            <a:extLst>
              <a:ext uri="{FF2B5EF4-FFF2-40B4-BE49-F238E27FC236}">
                <a16:creationId xmlns:a16="http://schemas.microsoft.com/office/drawing/2014/main" id="{FA67B557-A33A-4058-9041-A7B5B209F785}"/>
              </a:ext>
            </a:extLst>
          </p:cNvPr>
          <p:cNvSpPr>
            <a:spLocks noGrp="1"/>
          </p:cNvSpPr>
          <p:nvPr>
            <p:ph type="subTitle" idx="1"/>
          </p:nvPr>
        </p:nvSpPr>
        <p:spPr>
          <a:xfrm>
            <a:off x="1524000" y="4147456"/>
            <a:ext cx="9144000" cy="1110343"/>
          </a:xfrm>
        </p:spPr>
        <p:txBody>
          <a:bodyPr>
            <a:noAutofit/>
          </a:bodyPr>
          <a:lstStyle/>
          <a:p>
            <a:r>
              <a:rPr lang="en-GB" sz="3200" dirty="0"/>
              <a:t>Year 11</a:t>
            </a:r>
          </a:p>
        </p:txBody>
      </p:sp>
      <p:pic>
        <p:nvPicPr>
          <p:cNvPr id="5" name="Picture 4">
            <a:extLst>
              <a:ext uri="{FF2B5EF4-FFF2-40B4-BE49-F238E27FC236}">
                <a16:creationId xmlns:a16="http://schemas.microsoft.com/office/drawing/2014/main" id="{7D6D6EE3-BC4A-4CE7-AFE4-8FE53929A09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610" y="437210"/>
            <a:ext cx="1478676" cy="1478676"/>
          </a:xfrm>
          <a:prstGeom prst="rect">
            <a:avLst/>
          </a:prstGeom>
        </p:spPr>
      </p:pic>
      <p:pic>
        <p:nvPicPr>
          <p:cNvPr id="7" name="Picture 6">
            <a:extLst>
              <a:ext uri="{FF2B5EF4-FFF2-40B4-BE49-F238E27FC236}">
                <a16:creationId xmlns:a16="http://schemas.microsoft.com/office/drawing/2014/main" id="{E2B6BA11-7F06-47E5-BCD0-AB0EF54EAD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81" y="2520233"/>
            <a:ext cx="1817534" cy="1817534"/>
          </a:xfrm>
          <a:prstGeom prst="rect">
            <a:avLst/>
          </a:prstGeom>
        </p:spPr>
      </p:pic>
      <p:pic>
        <p:nvPicPr>
          <p:cNvPr id="9" name="Picture 8">
            <a:extLst>
              <a:ext uri="{FF2B5EF4-FFF2-40B4-BE49-F238E27FC236}">
                <a16:creationId xmlns:a16="http://schemas.microsoft.com/office/drawing/2014/main" id="{2DBF3DFC-9D34-4CDA-ABE2-C1A4CA81581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6120" y="437210"/>
            <a:ext cx="1894905" cy="1894905"/>
          </a:xfrm>
          <a:prstGeom prst="rect">
            <a:avLst/>
          </a:prstGeom>
        </p:spPr>
      </p:pic>
      <p:pic>
        <p:nvPicPr>
          <p:cNvPr id="11" name="Picture 10">
            <a:extLst>
              <a:ext uri="{FF2B5EF4-FFF2-40B4-BE49-F238E27FC236}">
                <a16:creationId xmlns:a16="http://schemas.microsoft.com/office/drawing/2014/main" id="{DE7995C5-3745-4F98-9321-5C7F203DA3A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495" y="4665444"/>
            <a:ext cx="1640905" cy="1640905"/>
          </a:xfrm>
          <a:prstGeom prst="rect">
            <a:avLst/>
          </a:prstGeom>
        </p:spPr>
      </p:pic>
      <p:pic>
        <p:nvPicPr>
          <p:cNvPr id="13" name="Picture 12">
            <a:extLst>
              <a:ext uri="{FF2B5EF4-FFF2-40B4-BE49-F238E27FC236}">
                <a16:creationId xmlns:a16="http://schemas.microsoft.com/office/drawing/2014/main" id="{31228256-3724-4089-AFBE-5F699A2EB3C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9468" y="2759528"/>
            <a:ext cx="1569785" cy="1569785"/>
          </a:xfrm>
          <a:prstGeom prst="rect">
            <a:avLst/>
          </a:prstGeom>
        </p:spPr>
      </p:pic>
      <p:pic>
        <p:nvPicPr>
          <p:cNvPr id="15" name="Picture 14">
            <a:extLst>
              <a:ext uri="{FF2B5EF4-FFF2-40B4-BE49-F238E27FC236}">
                <a16:creationId xmlns:a16="http://schemas.microsoft.com/office/drawing/2014/main" id="{46EEE828-CA3A-4202-881D-BA159799348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3107" y="4665444"/>
            <a:ext cx="1742505" cy="1742505"/>
          </a:xfrm>
          <a:prstGeom prst="rect">
            <a:avLst/>
          </a:prstGeom>
        </p:spPr>
      </p:pic>
    </p:spTree>
    <p:extLst>
      <p:ext uri="{BB962C8B-B14F-4D97-AF65-F5344CB8AC3E}">
        <p14:creationId xmlns:p14="http://schemas.microsoft.com/office/powerpoint/2010/main" val="1039688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C183D7F6-B498-43B3-948B-1728B52AA6E4}">
                <adec:decorative xmlns:adec="http://schemas.microsoft.com/office/drawing/2017/decorative" val="1"/>
              </a:ext>
            </a:extLst>
          </p:cNvPr>
          <p:cNvSpPr/>
          <p:nvPr/>
        </p:nvSpPr>
        <p:spPr>
          <a:xfrm>
            <a:off x="335360" y="1533832"/>
            <a:ext cx="11593288" cy="405540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13" name="Title 1">
            <a:extLst>
              <a:ext uri="{FF2B5EF4-FFF2-40B4-BE49-F238E27FC236}">
                <a16:creationId xmlns:a16="http://schemas.microsoft.com/office/drawing/2014/main" id="{84593970-7FE2-4424-B744-3A57E2A8D332}"/>
              </a:ext>
            </a:extLst>
          </p:cNvPr>
          <p:cNvSpPr>
            <a:spLocks noGrp="1"/>
          </p:cNvSpPr>
          <p:nvPr>
            <p:ph type="title"/>
          </p:nvPr>
        </p:nvSpPr>
        <p:spPr>
          <a:xfrm>
            <a:off x="335360" y="156939"/>
            <a:ext cx="11246327" cy="973485"/>
          </a:xfrm>
        </p:spPr>
        <p:txBody>
          <a:bodyPr>
            <a:normAutofit/>
          </a:bodyPr>
          <a:lstStyle/>
          <a:p>
            <a:r>
              <a:rPr lang="en-GB" sz="3100" spc="-113" dirty="0">
                <a:solidFill>
                  <a:srgbClr val="5958A5"/>
                </a:solidFill>
                <a:latin typeface="Arial" panose="020B0604020202020204" pitchFamily="34" charset="0"/>
              </a:rPr>
              <a:t>The </a:t>
            </a:r>
            <a:r>
              <a:rPr lang="en-GB" sz="3100" b="1" spc="-113" dirty="0">
                <a:solidFill>
                  <a:srgbClr val="5958A5"/>
                </a:solidFill>
                <a:latin typeface="Arial" panose="020B0604020202020204" pitchFamily="34" charset="0"/>
              </a:rPr>
              <a:t>career</a:t>
            </a:r>
            <a:r>
              <a:rPr lang="en-GB" sz="3100" spc="-113" dirty="0">
                <a:solidFill>
                  <a:srgbClr val="5958A5"/>
                </a:solidFill>
                <a:latin typeface="Arial" panose="020B0604020202020204" pitchFamily="34" charset="0"/>
              </a:rPr>
              <a:t> benefits of higher education</a:t>
            </a:r>
          </a:p>
        </p:txBody>
      </p:sp>
      <p:pic>
        <p:nvPicPr>
          <p:cNvPr id="16" name="Picture 6" descr="seven construction workers standing on a building 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091" y="1976700"/>
            <a:ext cx="4880210" cy="3255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6886" y="1853630"/>
            <a:ext cx="11077747" cy="2000548"/>
          </a:xfrm>
          <a:prstGeom prst="rect">
            <a:avLst/>
          </a:prstGeom>
          <a:noFill/>
        </p:spPr>
        <p:txBody>
          <a:bodyPr vert="horz" wrap="square" rtlCol="0">
            <a:spAutoFit/>
          </a:bodyPr>
          <a:lstStyle/>
          <a:p>
            <a:r>
              <a:rPr lang="en-GB" sz="2800" b="1" u="sng" dirty="0">
                <a:solidFill>
                  <a:srgbClr val="FFFFFF"/>
                </a:solidFill>
                <a:latin typeface="Arial" panose="020B0604020202020204" pitchFamily="34" charset="0"/>
              </a:rPr>
              <a:t>Gain relevant experience</a:t>
            </a:r>
          </a:p>
          <a:p>
            <a:endParaRPr lang="en-GB" sz="2400" dirty="0">
              <a:solidFill>
                <a:srgbClr val="FFFFFF"/>
              </a:solidFill>
              <a:latin typeface="Arial" panose="020B0604020202020204" pitchFamily="34" charset="0"/>
            </a:endParaRPr>
          </a:p>
          <a:p>
            <a:pPr marL="342900" indent="-342900">
              <a:buFont typeface="Arial" panose="020B0604020202020204" pitchFamily="34" charset="0"/>
              <a:buChar char="•"/>
            </a:pPr>
            <a:r>
              <a:rPr lang="en-GB" sz="2400" dirty="0" err="1">
                <a:solidFill>
                  <a:srgbClr val="FFFFFF"/>
                </a:solidFill>
                <a:latin typeface="Arial" panose="020B0604020202020204" pitchFamily="34" charset="0"/>
              </a:rPr>
              <a:t>Practicals</a:t>
            </a:r>
            <a:r>
              <a:rPr lang="en-GB" sz="2400" dirty="0">
                <a:solidFill>
                  <a:srgbClr val="FFFFFF"/>
                </a:solidFill>
                <a:latin typeface="Arial" panose="020B0604020202020204" pitchFamily="34" charset="0"/>
              </a:rPr>
              <a:t> during your course</a:t>
            </a:r>
          </a:p>
          <a:p>
            <a:pPr marL="342900" indent="-342900">
              <a:buFont typeface="Arial" panose="020B0604020202020204" pitchFamily="34" charset="0"/>
              <a:buChar char="•"/>
            </a:pPr>
            <a:endParaRPr lang="en-GB" sz="2400" dirty="0">
              <a:solidFill>
                <a:srgbClr val="FFFFFF"/>
              </a:solidFill>
              <a:latin typeface="Arial" panose="020B0604020202020204" pitchFamily="34" charset="0"/>
            </a:endParaRPr>
          </a:p>
          <a:p>
            <a:pPr marL="342900" indent="-342900">
              <a:buFont typeface="Arial" panose="020B0604020202020204" pitchFamily="34" charset="0"/>
              <a:buChar char="•"/>
            </a:pPr>
            <a:r>
              <a:rPr lang="en-GB" sz="2400" dirty="0">
                <a:solidFill>
                  <a:srgbClr val="FFFFFF"/>
                </a:solidFill>
                <a:latin typeface="Arial" panose="020B0604020202020204" pitchFamily="34" charset="0"/>
              </a:rPr>
              <a:t>Placements</a:t>
            </a:r>
          </a:p>
        </p:txBody>
      </p:sp>
      <p:pic>
        <p:nvPicPr>
          <p:cNvPr id="22"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 y="5718508"/>
            <a:ext cx="996627" cy="9966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3011" y="5742492"/>
            <a:ext cx="969349" cy="9693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BC7D5F50-8C2B-467A-AA3E-1FE38562B59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470136" y="5753911"/>
            <a:ext cx="1579554" cy="961224"/>
          </a:xfrm>
          <a:prstGeom prst="rect">
            <a:avLst/>
          </a:prstGeom>
        </p:spPr>
      </p:pic>
      <p:pic>
        <p:nvPicPr>
          <p:cNvPr id="26" name="Picture 25">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9419" y="5652550"/>
            <a:ext cx="1128542" cy="112854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C183D7F6-B498-43B3-948B-1728B52AA6E4}">
                <adec:decorative xmlns:adec="http://schemas.microsoft.com/office/drawing/2017/decorative" val="1"/>
              </a:ext>
            </a:extLst>
          </p:cNvPr>
          <p:cNvSpPr/>
          <p:nvPr/>
        </p:nvSpPr>
        <p:spPr>
          <a:xfrm>
            <a:off x="7470136" y="5672214"/>
            <a:ext cx="1579554" cy="1111147"/>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Tree>
    <p:extLst>
      <p:ext uri="{BB962C8B-B14F-4D97-AF65-F5344CB8AC3E}">
        <p14:creationId xmlns:p14="http://schemas.microsoft.com/office/powerpoint/2010/main" val="12895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76" y="5718508"/>
            <a:ext cx="996627" cy="9966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C183D7F6-B498-43B3-948B-1728B52AA6E4}">
                <adec:decorative xmlns:adec="http://schemas.microsoft.com/office/drawing/2017/decorative" val="1"/>
              </a:ext>
            </a:extLst>
          </p:cNvPr>
          <p:cNvSpPr/>
          <p:nvPr/>
        </p:nvSpPr>
        <p:spPr>
          <a:xfrm>
            <a:off x="335360" y="1533832"/>
            <a:ext cx="11593288" cy="4055408"/>
          </a:xfrm>
          <a:prstGeom prst="rect">
            <a:avLst/>
          </a:prstGeom>
          <a:solidFill>
            <a:srgbClr val="B3025B"/>
          </a:solidFill>
          <a:ln>
            <a:solidFill>
              <a:srgbClr val="B30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14" name="Title 1">
            <a:extLst>
              <a:ext uri="{FF2B5EF4-FFF2-40B4-BE49-F238E27FC236}">
                <a16:creationId xmlns:a16="http://schemas.microsoft.com/office/drawing/2014/main" id="{73A57472-D937-4979-85DD-4E991950F1BA}"/>
              </a:ext>
            </a:extLst>
          </p:cNvPr>
          <p:cNvSpPr>
            <a:spLocks noGrp="1"/>
          </p:cNvSpPr>
          <p:nvPr>
            <p:ph type="title"/>
          </p:nvPr>
        </p:nvSpPr>
        <p:spPr>
          <a:xfrm>
            <a:off x="335360" y="156939"/>
            <a:ext cx="11246327" cy="973485"/>
          </a:xfrm>
        </p:spPr>
        <p:txBody>
          <a:bodyPr>
            <a:normAutofit/>
          </a:bodyPr>
          <a:lstStyle/>
          <a:p>
            <a:r>
              <a:rPr lang="en-GB" sz="3100" spc="-113" dirty="0">
                <a:solidFill>
                  <a:srgbClr val="5958A5"/>
                </a:solidFill>
                <a:latin typeface="Arial" panose="020B0604020202020204" pitchFamily="34" charset="0"/>
              </a:rPr>
              <a:t>The </a:t>
            </a:r>
            <a:r>
              <a:rPr lang="en-GB" sz="3100" b="1" spc="-113" dirty="0">
                <a:solidFill>
                  <a:srgbClr val="5958A5"/>
                </a:solidFill>
                <a:latin typeface="Arial" panose="020B0604020202020204" pitchFamily="34" charset="0"/>
              </a:rPr>
              <a:t>career</a:t>
            </a:r>
            <a:r>
              <a:rPr lang="en-GB" sz="3100" spc="-113" dirty="0">
                <a:solidFill>
                  <a:srgbClr val="5958A5"/>
                </a:solidFill>
                <a:latin typeface="Arial" panose="020B0604020202020204" pitchFamily="34" charset="0"/>
              </a:rPr>
              <a:t> benefits of higher education</a:t>
            </a:r>
          </a:p>
        </p:txBody>
      </p:sp>
      <p:pic>
        <p:nvPicPr>
          <p:cNvPr id="1030" name="Picture 6" descr="man writing on 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105" y="2009520"/>
            <a:ext cx="4845973" cy="32322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9575" y="1843967"/>
            <a:ext cx="6467475" cy="2723823"/>
          </a:xfrm>
          <a:prstGeom prst="rect">
            <a:avLst/>
          </a:prstGeom>
          <a:noFill/>
        </p:spPr>
        <p:txBody>
          <a:bodyPr vert="horz" wrap="square" rtlCol="0">
            <a:spAutoFit/>
          </a:bodyPr>
          <a:lstStyle/>
          <a:p>
            <a:r>
              <a:rPr lang="en-GB" sz="2700" b="1" u="sng" dirty="0">
                <a:solidFill>
                  <a:srgbClr val="FFFFFF"/>
                </a:solidFill>
                <a:latin typeface="Arial" panose="020B0604020202020204" pitchFamily="34" charset="0"/>
              </a:rPr>
              <a:t>Careers support to help you get a job</a:t>
            </a:r>
          </a:p>
          <a:p>
            <a:endParaRPr lang="en-GB" sz="2400" dirty="0">
              <a:solidFill>
                <a:srgbClr val="FFFFFF"/>
              </a:solidFill>
              <a:latin typeface="Arial" panose="020B0604020202020204" pitchFamily="34" charset="0"/>
            </a:endParaRPr>
          </a:p>
          <a:p>
            <a:pPr marL="342900" indent="-342900">
              <a:buFont typeface="Arial" panose="020B0604020202020204" pitchFamily="34" charset="0"/>
              <a:buChar char="•"/>
            </a:pPr>
            <a:r>
              <a:rPr lang="en-GB" sz="2400" dirty="0">
                <a:solidFill>
                  <a:srgbClr val="FFFFFF"/>
                </a:solidFill>
                <a:latin typeface="Arial" panose="020B0604020202020204" pitchFamily="34" charset="0"/>
              </a:rPr>
              <a:t>Universities have careers services to help you</a:t>
            </a:r>
          </a:p>
          <a:p>
            <a:pPr marL="342900" indent="-342900">
              <a:buFont typeface="Arial" panose="020B0604020202020204" pitchFamily="34" charset="0"/>
              <a:buChar char="•"/>
            </a:pPr>
            <a:endParaRPr lang="en-GB" sz="2400" dirty="0">
              <a:solidFill>
                <a:srgbClr val="FFFFFF"/>
              </a:solidFill>
              <a:latin typeface="Arial" panose="020B0604020202020204" pitchFamily="34" charset="0"/>
            </a:endParaRPr>
          </a:p>
          <a:p>
            <a:pPr marL="342900" indent="-342900">
              <a:buFont typeface="Arial" panose="020B0604020202020204" pitchFamily="34" charset="0"/>
              <a:buChar char="•"/>
            </a:pPr>
            <a:r>
              <a:rPr lang="en-GB" sz="2400" dirty="0">
                <a:solidFill>
                  <a:srgbClr val="FFFFFF"/>
                </a:solidFill>
                <a:latin typeface="Arial" panose="020B0604020202020204" pitchFamily="34" charset="0"/>
              </a:rPr>
              <a:t>Sometimes they even help you after you've graduated</a:t>
            </a: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3011" y="5742492"/>
            <a:ext cx="969349" cy="9693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2434" y="5690230"/>
            <a:ext cx="1053183" cy="10531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C7D5F50-8C2B-467A-AA3E-1FE38562B59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70136" y="5753911"/>
            <a:ext cx="1579554" cy="961224"/>
          </a:xfrm>
          <a:prstGeom prst="rect">
            <a:avLst/>
          </a:prstGeom>
        </p:spPr>
      </p:pic>
      <p:pic>
        <p:nvPicPr>
          <p:cNvPr id="3" name="Picture 2">
            <a:extLs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9419" y="5652550"/>
            <a:ext cx="1128542" cy="11285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C183D7F6-B498-43B3-948B-1728B52AA6E4}">
                <adec:decorative xmlns:adec="http://schemas.microsoft.com/office/drawing/2017/decorative" val="1"/>
              </a:ext>
            </a:extLst>
          </p:cNvPr>
          <p:cNvSpPr/>
          <p:nvPr/>
        </p:nvSpPr>
        <p:spPr>
          <a:xfrm>
            <a:off x="10243350" y="5680398"/>
            <a:ext cx="1251349" cy="1111147"/>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Tree>
    <p:extLst>
      <p:ext uri="{BB962C8B-B14F-4D97-AF65-F5344CB8AC3E}">
        <p14:creationId xmlns:p14="http://schemas.microsoft.com/office/powerpoint/2010/main" val="273364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ED8F80-C16E-EA4A-BDAD-CC61FF88F7E6}"/>
              </a:ext>
            </a:extLst>
          </p:cNvPr>
          <p:cNvSpPr>
            <a:spLocks noGrp="1"/>
          </p:cNvSpPr>
          <p:nvPr>
            <p:ph type="title"/>
          </p:nvPr>
        </p:nvSpPr>
        <p:spPr>
          <a:xfrm>
            <a:off x="700812" y="2692465"/>
            <a:ext cx="10515600" cy="1325563"/>
          </a:xfrm>
        </p:spPr>
        <p:txBody>
          <a:bodyPr>
            <a:normAutofit/>
          </a:bodyPr>
          <a:lstStyle/>
          <a:p>
            <a:pPr algn="ctr"/>
            <a:r>
              <a:rPr lang="en-GB" b="1" dirty="0">
                <a:solidFill>
                  <a:srgbClr val="5958A5"/>
                </a:solidFill>
                <a:latin typeface="Arial" panose="020B0604020202020204" pitchFamily="34" charset="0"/>
                <a:cs typeface="Arial" panose="020B0604020202020204" pitchFamily="34" charset="0"/>
              </a:rPr>
              <a:t>Transferable Skills</a:t>
            </a:r>
          </a:p>
        </p:txBody>
      </p:sp>
      <p:sp>
        <p:nvSpPr>
          <p:cNvPr id="9" name="TextBox 8">
            <a:extLst>
              <a:ext uri="{FF2B5EF4-FFF2-40B4-BE49-F238E27FC236}">
                <a16:creationId xmlns:a16="http://schemas.microsoft.com/office/drawing/2014/main" id="{68805CFE-9C2F-E645-92C7-1E708B80530E}"/>
              </a:ext>
            </a:extLst>
          </p:cNvPr>
          <p:cNvSpPr txBox="1"/>
          <p:nvPr/>
        </p:nvSpPr>
        <p:spPr>
          <a:xfrm>
            <a:off x="2069168" y="865032"/>
            <a:ext cx="2458067" cy="461665"/>
          </a:xfrm>
          <a:prstGeom prst="rect">
            <a:avLst/>
          </a:prstGeom>
          <a:noFill/>
        </p:spPr>
        <p:txBody>
          <a:bodyPr wrap="square" rtlCol="0">
            <a:spAutoFit/>
          </a:bodyPr>
          <a:lstStyle/>
          <a:p>
            <a:pPr algn="ctr"/>
            <a:r>
              <a:rPr lang="en-GB" sz="2400" dirty="0">
                <a:solidFill>
                  <a:srgbClr val="B3025B"/>
                </a:solidFill>
                <a:latin typeface="Arial" panose="020B0604020202020204" pitchFamily="34" charset="0"/>
                <a:cs typeface="Arial" panose="020B0604020202020204" pitchFamily="34" charset="0"/>
              </a:rPr>
              <a:t>Research</a:t>
            </a:r>
          </a:p>
        </p:txBody>
      </p:sp>
      <p:sp>
        <p:nvSpPr>
          <p:cNvPr id="18" name="TextBox 17">
            <a:extLst>
              <a:ext uri="{FF2B5EF4-FFF2-40B4-BE49-F238E27FC236}">
                <a16:creationId xmlns:a16="http://schemas.microsoft.com/office/drawing/2014/main" id="{FE3597A8-DAD5-4E47-BBF4-DB37739A88CE}"/>
              </a:ext>
            </a:extLst>
          </p:cNvPr>
          <p:cNvSpPr txBox="1"/>
          <p:nvPr/>
        </p:nvSpPr>
        <p:spPr>
          <a:xfrm>
            <a:off x="4729579" y="688677"/>
            <a:ext cx="2458067" cy="461665"/>
          </a:xfrm>
          <a:prstGeom prst="rect">
            <a:avLst/>
          </a:prstGeom>
          <a:noFill/>
        </p:spPr>
        <p:txBody>
          <a:bodyPr wrap="square" rtlCol="0">
            <a:spAutoFit/>
          </a:bodyPr>
          <a:lstStyle/>
          <a:p>
            <a:pPr algn="ctr"/>
            <a:r>
              <a:rPr lang="en-GB" sz="2400" dirty="0">
                <a:solidFill>
                  <a:srgbClr val="00AEEF"/>
                </a:solidFill>
                <a:latin typeface="Arial" panose="020B0604020202020204" pitchFamily="34" charset="0"/>
                <a:cs typeface="Arial" panose="020B0604020202020204" pitchFamily="34" charset="0"/>
              </a:rPr>
              <a:t>Presenting</a:t>
            </a:r>
          </a:p>
        </p:txBody>
      </p:sp>
      <p:sp>
        <p:nvSpPr>
          <p:cNvPr id="19" name="TextBox 18">
            <a:extLst>
              <a:ext uri="{FF2B5EF4-FFF2-40B4-BE49-F238E27FC236}">
                <a16:creationId xmlns:a16="http://schemas.microsoft.com/office/drawing/2014/main" id="{DF934E12-98F3-C24E-8720-F633385EDDEB}"/>
              </a:ext>
            </a:extLst>
          </p:cNvPr>
          <p:cNvSpPr txBox="1"/>
          <p:nvPr/>
        </p:nvSpPr>
        <p:spPr>
          <a:xfrm>
            <a:off x="7552354" y="860825"/>
            <a:ext cx="2458067" cy="461665"/>
          </a:xfrm>
          <a:prstGeom prst="rect">
            <a:avLst/>
          </a:prstGeom>
          <a:noFill/>
        </p:spPr>
        <p:txBody>
          <a:bodyPr wrap="square" rtlCol="0">
            <a:spAutoFit/>
          </a:bodyPr>
          <a:lstStyle/>
          <a:p>
            <a:pPr algn="ctr"/>
            <a:r>
              <a:rPr lang="en-GB" sz="2400" dirty="0">
                <a:solidFill>
                  <a:srgbClr val="248CD1"/>
                </a:solidFill>
                <a:latin typeface="Arial" panose="020B0604020202020204" pitchFamily="34" charset="0"/>
                <a:cs typeface="Arial" panose="020B0604020202020204" pitchFamily="34" charset="0"/>
              </a:rPr>
              <a:t>Organisation</a:t>
            </a:r>
          </a:p>
        </p:txBody>
      </p:sp>
      <p:sp>
        <p:nvSpPr>
          <p:cNvPr id="20" name="TextBox 19">
            <a:extLst>
              <a:ext uri="{FF2B5EF4-FFF2-40B4-BE49-F238E27FC236}">
                <a16:creationId xmlns:a16="http://schemas.microsoft.com/office/drawing/2014/main" id="{BFB0F455-1FD7-4648-BA2A-E73F2C69C461}"/>
              </a:ext>
            </a:extLst>
          </p:cNvPr>
          <p:cNvSpPr txBox="1"/>
          <p:nvPr/>
        </p:nvSpPr>
        <p:spPr>
          <a:xfrm>
            <a:off x="8619018" y="1987638"/>
            <a:ext cx="3010123" cy="461665"/>
          </a:xfrm>
          <a:prstGeom prst="rect">
            <a:avLst/>
          </a:prstGeom>
          <a:noFill/>
        </p:spPr>
        <p:txBody>
          <a:bodyPr wrap="square" rtlCol="0">
            <a:spAutoFit/>
          </a:bodyPr>
          <a:lstStyle/>
          <a:p>
            <a:pPr algn="ctr"/>
            <a:r>
              <a:rPr lang="en-GB" sz="2400" dirty="0">
                <a:solidFill>
                  <a:srgbClr val="4869B3"/>
                </a:solidFill>
                <a:latin typeface="Arial" panose="020B0604020202020204" pitchFamily="34" charset="0"/>
                <a:cs typeface="Arial" panose="020B0604020202020204" pitchFamily="34" charset="0"/>
              </a:rPr>
              <a:t>Time Management</a:t>
            </a:r>
          </a:p>
        </p:txBody>
      </p:sp>
      <p:sp>
        <p:nvSpPr>
          <p:cNvPr id="17" name="TextBox 16">
            <a:extLst>
              <a:ext uri="{FF2B5EF4-FFF2-40B4-BE49-F238E27FC236}">
                <a16:creationId xmlns:a16="http://schemas.microsoft.com/office/drawing/2014/main" id="{EC65D35A-59AD-D441-8BCF-23DCD8178239}"/>
              </a:ext>
            </a:extLst>
          </p:cNvPr>
          <p:cNvSpPr txBox="1"/>
          <p:nvPr/>
        </p:nvSpPr>
        <p:spPr>
          <a:xfrm>
            <a:off x="9433375" y="3165959"/>
            <a:ext cx="2458067" cy="461665"/>
          </a:xfrm>
          <a:prstGeom prst="rect">
            <a:avLst/>
          </a:prstGeom>
          <a:noFill/>
        </p:spPr>
        <p:txBody>
          <a:bodyPr wrap="square" rtlCol="0">
            <a:spAutoFit/>
          </a:bodyPr>
          <a:lstStyle/>
          <a:p>
            <a:pPr algn="ctr"/>
            <a:r>
              <a:rPr lang="en-GB" sz="2400" dirty="0">
                <a:solidFill>
                  <a:srgbClr val="6B4796"/>
                </a:solidFill>
                <a:latin typeface="Arial" panose="020B0604020202020204" pitchFamily="34" charset="0"/>
                <a:cs typeface="Arial" panose="020B0604020202020204" pitchFamily="34" charset="0"/>
              </a:rPr>
              <a:t>Motivation</a:t>
            </a:r>
          </a:p>
        </p:txBody>
      </p:sp>
      <p:sp>
        <p:nvSpPr>
          <p:cNvPr id="16" name="TextBox 15">
            <a:extLst>
              <a:ext uri="{FF2B5EF4-FFF2-40B4-BE49-F238E27FC236}">
                <a16:creationId xmlns:a16="http://schemas.microsoft.com/office/drawing/2014/main" id="{76E8792E-2EF1-8A4D-AACE-ACBAD4474978}"/>
              </a:ext>
            </a:extLst>
          </p:cNvPr>
          <p:cNvSpPr txBox="1"/>
          <p:nvPr/>
        </p:nvSpPr>
        <p:spPr>
          <a:xfrm>
            <a:off x="8876309" y="4393229"/>
            <a:ext cx="2458067" cy="461665"/>
          </a:xfrm>
          <a:prstGeom prst="rect">
            <a:avLst/>
          </a:prstGeom>
          <a:noFill/>
        </p:spPr>
        <p:txBody>
          <a:bodyPr wrap="square" rtlCol="0">
            <a:spAutoFit/>
          </a:bodyPr>
          <a:lstStyle/>
          <a:p>
            <a:pPr algn="ctr"/>
            <a:r>
              <a:rPr lang="en-GB" sz="2400" dirty="0">
                <a:solidFill>
                  <a:srgbClr val="8F2479"/>
                </a:solidFill>
                <a:latin typeface="Arial" panose="020B0604020202020204" pitchFamily="34" charset="0"/>
                <a:cs typeface="Arial" panose="020B0604020202020204" pitchFamily="34" charset="0"/>
              </a:rPr>
              <a:t>Teamwork</a:t>
            </a:r>
          </a:p>
        </p:txBody>
      </p:sp>
      <p:sp>
        <p:nvSpPr>
          <p:cNvPr id="15" name="TextBox 14">
            <a:extLst>
              <a:ext uri="{FF2B5EF4-FFF2-40B4-BE49-F238E27FC236}">
                <a16:creationId xmlns:a16="http://schemas.microsoft.com/office/drawing/2014/main" id="{90948064-095C-314F-92B7-A3167D86B7DD}"/>
              </a:ext>
            </a:extLst>
          </p:cNvPr>
          <p:cNvSpPr txBox="1"/>
          <p:nvPr/>
        </p:nvSpPr>
        <p:spPr>
          <a:xfrm>
            <a:off x="7325035" y="5199133"/>
            <a:ext cx="2458067" cy="461665"/>
          </a:xfrm>
          <a:prstGeom prst="rect">
            <a:avLst/>
          </a:prstGeom>
          <a:noFill/>
        </p:spPr>
        <p:txBody>
          <a:bodyPr wrap="square" rtlCol="0">
            <a:spAutoFit/>
          </a:bodyPr>
          <a:lstStyle/>
          <a:p>
            <a:pPr algn="ctr"/>
            <a:r>
              <a:rPr lang="en-GB" sz="2400" dirty="0">
                <a:solidFill>
                  <a:srgbClr val="B3025B"/>
                </a:solidFill>
                <a:latin typeface="Arial" panose="020B0604020202020204" pitchFamily="34" charset="0"/>
                <a:cs typeface="Arial" panose="020B0604020202020204" pitchFamily="34" charset="0"/>
              </a:rPr>
              <a:t>Budget</a:t>
            </a:r>
          </a:p>
        </p:txBody>
      </p:sp>
      <p:sp>
        <p:nvSpPr>
          <p:cNvPr id="14" name="TextBox 13">
            <a:extLst>
              <a:ext uri="{FF2B5EF4-FFF2-40B4-BE49-F238E27FC236}">
                <a16:creationId xmlns:a16="http://schemas.microsoft.com/office/drawing/2014/main" id="{2D10D095-5F3E-FD40-AAC6-FA8A860F5C82}"/>
              </a:ext>
            </a:extLst>
          </p:cNvPr>
          <p:cNvSpPr txBox="1"/>
          <p:nvPr/>
        </p:nvSpPr>
        <p:spPr>
          <a:xfrm>
            <a:off x="4866967" y="5568465"/>
            <a:ext cx="2458067" cy="461665"/>
          </a:xfrm>
          <a:prstGeom prst="rect">
            <a:avLst/>
          </a:prstGeom>
          <a:noFill/>
        </p:spPr>
        <p:txBody>
          <a:bodyPr wrap="square" rtlCol="0">
            <a:spAutoFit/>
          </a:bodyPr>
          <a:lstStyle/>
          <a:p>
            <a:pPr algn="ctr"/>
            <a:r>
              <a:rPr lang="en-GB" sz="2400" dirty="0">
                <a:solidFill>
                  <a:srgbClr val="00AEEF"/>
                </a:solidFill>
                <a:latin typeface="Arial" panose="020B0604020202020204" pitchFamily="34" charset="0"/>
                <a:cs typeface="Arial" panose="020B0604020202020204" pitchFamily="34" charset="0"/>
              </a:rPr>
              <a:t>Independence</a:t>
            </a:r>
          </a:p>
        </p:txBody>
      </p:sp>
      <p:sp>
        <p:nvSpPr>
          <p:cNvPr id="13" name="TextBox 12">
            <a:extLst>
              <a:ext uri="{FF2B5EF4-FFF2-40B4-BE49-F238E27FC236}">
                <a16:creationId xmlns:a16="http://schemas.microsoft.com/office/drawing/2014/main" id="{DF599AA2-D633-7640-9091-6DEDAFF14767}"/>
              </a:ext>
            </a:extLst>
          </p:cNvPr>
          <p:cNvSpPr txBox="1"/>
          <p:nvPr/>
        </p:nvSpPr>
        <p:spPr>
          <a:xfrm>
            <a:off x="2069168" y="5199133"/>
            <a:ext cx="2458067" cy="461665"/>
          </a:xfrm>
          <a:prstGeom prst="rect">
            <a:avLst/>
          </a:prstGeom>
          <a:noFill/>
        </p:spPr>
        <p:txBody>
          <a:bodyPr wrap="square" rtlCol="0">
            <a:spAutoFit/>
          </a:bodyPr>
          <a:lstStyle/>
          <a:p>
            <a:pPr algn="ctr"/>
            <a:r>
              <a:rPr lang="en-GB" sz="2400" dirty="0">
                <a:solidFill>
                  <a:srgbClr val="248CD1"/>
                </a:solidFill>
                <a:latin typeface="Arial" panose="020B0604020202020204" pitchFamily="34" charset="0"/>
                <a:cs typeface="Arial" panose="020B0604020202020204" pitchFamily="34" charset="0"/>
              </a:rPr>
              <a:t>Enhanced IT</a:t>
            </a:r>
          </a:p>
        </p:txBody>
      </p:sp>
      <p:sp>
        <p:nvSpPr>
          <p:cNvPr id="12" name="TextBox 11">
            <a:extLst>
              <a:ext uri="{FF2B5EF4-FFF2-40B4-BE49-F238E27FC236}">
                <a16:creationId xmlns:a16="http://schemas.microsoft.com/office/drawing/2014/main" id="{16AAF101-62C7-C44F-866B-02CC061CA136}"/>
              </a:ext>
            </a:extLst>
          </p:cNvPr>
          <p:cNvSpPr txBox="1"/>
          <p:nvPr/>
        </p:nvSpPr>
        <p:spPr>
          <a:xfrm>
            <a:off x="687753" y="4336622"/>
            <a:ext cx="2458067" cy="461665"/>
          </a:xfrm>
          <a:prstGeom prst="rect">
            <a:avLst/>
          </a:prstGeom>
          <a:noFill/>
        </p:spPr>
        <p:txBody>
          <a:bodyPr wrap="square" rtlCol="0">
            <a:spAutoFit/>
          </a:bodyPr>
          <a:lstStyle/>
          <a:p>
            <a:pPr algn="ctr"/>
            <a:r>
              <a:rPr lang="en-GB" sz="2400" dirty="0">
                <a:solidFill>
                  <a:srgbClr val="4869B3"/>
                </a:solidFill>
                <a:latin typeface="Arial" panose="020B0604020202020204" pitchFamily="34" charset="0"/>
                <a:cs typeface="Arial" panose="020B0604020202020204" pitchFamily="34" charset="0"/>
              </a:rPr>
              <a:t>Report Writing</a:t>
            </a:r>
          </a:p>
        </p:txBody>
      </p:sp>
      <p:sp>
        <p:nvSpPr>
          <p:cNvPr id="11" name="TextBox 10">
            <a:extLst>
              <a:ext uri="{FF2B5EF4-FFF2-40B4-BE49-F238E27FC236}">
                <a16:creationId xmlns:a16="http://schemas.microsoft.com/office/drawing/2014/main" id="{C65B153F-0255-514B-90FA-63C4F6F75EE1}"/>
              </a:ext>
            </a:extLst>
          </p:cNvPr>
          <p:cNvSpPr txBox="1"/>
          <p:nvPr/>
        </p:nvSpPr>
        <p:spPr>
          <a:xfrm>
            <a:off x="195642" y="3124415"/>
            <a:ext cx="2458067" cy="461665"/>
          </a:xfrm>
          <a:prstGeom prst="rect">
            <a:avLst/>
          </a:prstGeom>
          <a:noFill/>
        </p:spPr>
        <p:txBody>
          <a:bodyPr wrap="square" rtlCol="0">
            <a:spAutoFit/>
          </a:bodyPr>
          <a:lstStyle/>
          <a:p>
            <a:pPr algn="ctr"/>
            <a:r>
              <a:rPr lang="en-GB" sz="2400" dirty="0">
                <a:solidFill>
                  <a:srgbClr val="6B4796"/>
                </a:solidFill>
                <a:latin typeface="Arial" panose="020B0604020202020204" pitchFamily="34" charset="0"/>
                <a:cs typeface="Arial" panose="020B0604020202020204" pitchFamily="34" charset="0"/>
              </a:rPr>
              <a:t>Data Analysis</a:t>
            </a:r>
          </a:p>
        </p:txBody>
      </p:sp>
      <p:sp>
        <p:nvSpPr>
          <p:cNvPr id="10" name="TextBox 9">
            <a:extLst>
              <a:ext uri="{FF2B5EF4-FFF2-40B4-BE49-F238E27FC236}">
                <a16:creationId xmlns:a16="http://schemas.microsoft.com/office/drawing/2014/main" id="{46E901F1-A813-EB41-A1D3-E44F80EA79BA}"/>
              </a:ext>
            </a:extLst>
          </p:cNvPr>
          <p:cNvSpPr txBox="1"/>
          <p:nvPr/>
        </p:nvSpPr>
        <p:spPr>
          <a:xfrm>
            <a:off x="637804" y="1989700"/>
            <a:ext cx="2540491" cy="461665"/>
          </a:xfrm>
          <a:prstGeom prst="rect">
            <a:avLst/>
          </a:prstGeom>
          <a:noFill/>
        </p:spPr>
        <p:txBody>
          <a:bodyPr wrap="square" rtlCol="0">
            <a:spAutoFit/>
          </a:bodyPr>
          <a:lstStyle/>
          <a:p>
            <a:pPr algn="ctr"/>
            <a:r>
              <a:rPr lang="en-GB" sz="2400" dirty="0">
                <a:solidFill>
                  <a:srgbClr val="8F2479"/>
                </a:solidFill>
                <a:latin typeface="Arial" panose="020B0604020202020204" pitchFamily="34" charset="0"/>
                <a:cs typeface="Arial" panose="020B0604020202020204" pitchFamily="34" charset="0"/>
              </a:rPr>
              <a:t>Critical Thinking</a:t>
            </a:r>
          </a:p>
        </p:txBody>
      </p:sp>
    </p:spTree>
    <p:extLst>
      <p:ext uri="{BB962C8B-B14F-4D97-AF65-F5344CB8AC3E}">
        <p14:creationId xmlns:p14="http://schemas.microsoft.com/office/powerpoint/2010/main" val="127606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17" grpId="0"/>
      <p:bldP spid="16" grpId="0"/>
      <p:bldP spid="15" grpId="0"/>
      <p:bldP spid="14" grpId="0"/>
      <p:bldP spid="13" grpId="0"/>
      <p:bldP spid="12" grpId="0"/>
      <p:bldP spid="11"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9ACC-EADB-401C-844B-E00CC6101A91}"/>
              </a:ext>
            </a:extLst>
          </p:cNvPr>
          <p:cNvSpPr>
            <a:spLocks noGrp="1"/>
          </p:cNvSpPr>
          <p:nvPr>
            <p:ph type="title"/>
          </p:nvPr>
        </p:nvSpPr>
        <p:spPr>
          <a:xfrm>
            <a:off x="771525" y="365125"/>
            <a:ext cx="10582275" cy="881707"/>
          </a:xfrm>
        </p:spPr>
        <p:txBody>
          <a:bodyPr>
            <a:normAutofit/>
          </a:bodyPr>
          <a:lstStyle/>
          <a:p>
            <a:pPr>
              <a:lnSpc>
                <a:spcPct val="100000"/>
              </a:lnSpc>
            </a:pPr>
            <a:r>
              <a:rPr lang="en-GB" sz="4800" b="1" dirty="0">
                <a:solidFill>
                  <a:srgbClr val="5958A5"/>
                </a:solidFill>
                <a:cs typeface="Arial" panose="020B0604020202020204" pitchFamily="34" charset="0"/>
              </a:rPr>
              <a:t>Weighing it up</a:t>
            </a:r>
          </a:p>
        </p:txBody>
      </p:sp>
      <p:sp>
        <p:nvSpPr>
          <p:cNvPr id="3" name="Content Placeholder 2">
            <a:extLst>
              <a:ext uri="{FF2B5EF4-FFF2-40B4-BE49-F238E27FC236}">
                <a16:creationId xmlns:a16="http://schemas.microsoft.com/office/drawing/2014/main" id="{29448B82-262D-48D5-AAEB-855297761FD8}"/>
              </a:ext>
            </a:extLst>
          </p:cNvPr>
          <p:cNvSpPr>
            <a:spLocks noGrp="1"/>
          </p:cNvSpPr>
          <p:nvPr>
            <p:ph idx="1"/>
          </p:nvPr>
        </p:nvSpPr>
        <p:spPr>
          <a:xfrm>
            <a:off x="838886" y="1686522"/>
            <a:ext cx="10514231" cy="580074"/>
          </a:xfrm>
        </p:spPr>
        <p:txBody>
          <a:bodyPr>
            <a:normAutofit fontScale="92500"/>
          </a:bodyPr>
          <a:lstStyle/>
          <a:p>
            <a:pPr marL="0" indent="0">
              <a:buNone/>
            </a:pPr>
            <a:r>
              <a:rPr lang="en-GB" dirty="0">
                <a:solidFill>
                  <a:schemeClr val="bg2">
                    <a:lumMod val="10000"/>
                  </a:schemeClr>
                </a:solidFill>
                <a:cs typeface="Arial" panose="020B0604020202020204" pitchFamily="34" charset="0"/>
              </a:rPr>
              <a:t>It’s totally your choice! The following are things you should consider…</a:t>
            </a:r>
          </a:p>
        </p:txBody>
      </p:sp>
      <p:pic>
        <p:nvPicPr>
          <p:cNvPr id="4" name="Picture 3">
            <a:extLst>
              <a:ext uri="{FF2B5EF4-FFF2-40B4-BE49-F238E27FC236}">
                <a16:creationId xmlns:a16="http://schemas.microsoft.com/office/drawing/2014/main" id="{5D63D56A-3632-FF43-BF75-BFCB86A6A9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25490" y="124821"/>
            <a:ext cx="1538414" cy="1538615"/>
          </a:xfrm>
          <a:prstGeom prst="rect">
            <a:avLst/>
          </a:prstGeom>
        </p:spPr>
      </p:pic>
      <p:sp>
        <p:nvSpPr>
          <p:cNvPr id="5" name="Content Placeholder 2">
            <a:extLst>
              <a:ext uri="{FF2B5EF4-FFF2-40B4-BE49-F238E27FC236}">
                <a16:creationId xmlns:a16="http://schemas.microsoft.com/office/drawing/2014/main" id="{F2FA7F29-1919-4E4E-9A6A-05E5B8FDD27C}"/>
              </a:ext>
            </a:extLst>
          </p:cNvPr>
          <p:cNvSpPr txBox="1">
            <a:spLocks/>
          </p:cNvSpPr>
          <p:nvPr/>
        </p:nvSpPr>
        <p:spPr>
          <a:xfrm>
            <a:off x="1343770" y="2242341"/>
            <a:ext cx="10009347" cy="4211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400" dirty="0">
                <a:solidFill>
                  <a:schemeClr val="bg2">
                    <a:lumMod val="10000"/>
                  </a:schemeClr>
                </a:solidFill>
                <a:latin typeface="Arial" panose="020B0604020202020204" pitchFamily="34" charset="0"/>
                <a:cs typeface="Arial" panose="020B0604020202020204" pitchFamily="34" charset="0"/>
              </a:rPr>
              <a:t>What job would you like?</a:t>
            </a:r>
          </a:p>
          <a:p>
            <a:pPr>
              <a:lnSpc>
                <a:spcPct val="150000"/>
              </a:lnSpc>
            </a:pPr>
            <a:r>
              <a:rPr lang="en-GB" sz="2400" dirty="0">
                <a:solidFill>
                  <a:schemeClr val="bg2">
                    <a:lumMod val="10000"/>
                  </a:schemeClr>
                </a:solidFill>
                <a:latin typeface="Arial" panose="020B0604020202020204" pitchFamily="34" charset="0"/>
                <a:cs typeface="Arial" panose="020B0604020202020204" pitchFamily="34" charset="0"/>
              </a:rPr>
              <a:t>What lifestyle would you like?</a:t>
            </a:r>
          </a:p>
          <a:p>
            <a:pPr>
              <a:lnSpc>
                <a:spcPct val="150000"/>
              </a:lnSpc>
            </a:pPr>
            <a:r>
              <a:rPr lang="en-GB" sz="2400" dirty="0">
                <a:solidFill>
                  <a:schemeClr val="bg2">
                    <a:lumMod val="10000"/>
                  </a:schemeClr>
                </a:solidFill>
                <a:latin typeface="Arial" panose="020B0604020202020204" pitchFamily="34" charset="0"/>
                <a:cs typeface="Arial" panose="020B0604020202020204" pitchFamily="34" charset="0"/>
              </a:rPr>
              <a:t>What benefits would you gain?</a:t>
            </a:r>
          </a:p>
          <a:p>
            <a:pPr>
              <a:lnSpc>
                <a:spcPct val="150000"/>
              </a:lnSpc>
            </a:pPr>
            <a:r>
              <a:rPr lang="en-GB" sz="2400" dirty="0">
                <a:solidFill>
                  <a:schemeClr val="bg2">
                    <a:lumMod val="10000"/>
                  </a:schemeClr>
                </a:solidFill>
                <a:latin typeface="Arial" panose="020B0604020202020204" pitchFamily="34" charset="0"/>
                <a:cs typeface="Arial" panose="020B0604020202020204" pitchFamily="34" charset="0"/>
              </a:rPr>
              <a:t>How much will it cost?</a:t>
            </a:r>
          </a:p>
          <a:p>
            <a:pPr>
              <a:lnSpc>
                <a:spcPct val="150000"/>
              </a:lnSpc>
            </a:pPr>
            <a:r>
              <a:rPr lang="en-GB" sz="2400" dirty="0">
                <a:solidFill>
                  <a:schemeClr val="bg2">
                    <a:lumMod val="10000"/>
                  </a:schemeClr>
                </a:solidFill>
                <a:latin typeface="Arial" panose="020B0604020202020204" pitchFamily="34" charset="0"/>
                <a:cs typeface="Arial" panose="020B0604020202020204" pitchFamily="34" charset="0"/>
              </a:rPr>
              <a:t>What would you do instead?</a:t>
            </a:r>
          </a:p>
        </p:txBody>
      </p:sp>
      <p:pic>
        <p:nvPicPr>
          <p:cNvPr id="6" name="Picture 5">
            <a:extLst>
              <a:ext uri="{FF2B5EF4-FFF2-40B4-BE49-F238E27FC236}">
                <a16:creationId xmlns:a16="http://schemas.microsoft.com/office/drawing/2014/main" id="{9F12A609-2924-1142-A6D2-6E5F4856BE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34434" y="2404592"/>
            <a:ext cx="1318683" cy="1318855"/>
          </a:xfrm>
          <a:prstGeom prst="rect">
            <a:avLst/>
          </a:prstGeom>
        </p:spPr>
      </p:pic>
      <p:pic>
        <p:nvPicPr>
          <p:cNvPr id="7" name="Picture 6">
            <a:extLst>
              <a:ext uri="{FF2B5EF4-FFF2-40B4-BE49-F238E27FC236}">
                <a16:creationId xmlns:a16="http://schemas.microsoft.com/office/drawing/2014/main" id="{9B8F0401-1487-8640-BEBA-4C9EFE2C5C5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69658" y="2598891"/>
            <a:ext cx="1249051" cy="1249214"/>
          </a:xfrm>
          <a:prstGeom prst="rect">
            <a:avLst/>
          </a:prstGeom>
        </p:spPr>
      </p:pic>
      <p:pic>
        <p:nvPicPr>
          <p:cNvPr id="8" name="Picture 7">
            <a:extLst>
              <a:ext uri="{FF2B5EF4-FFF2-40B4-BE49-F238E27FC236}">
                <a16:creationId xmlns:a16="http://schemas.microsoft.com/office/drawing/2014/main" id="{20B01E38-D529-2B46-9CCD-C4943BA0000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900026" y="4419351"/>
            <a:ext cx="1318683" cy="1318855"/>
          </a:xfrm>
          <a:prstGeom prst="rect">
            <a:avLst/>
          </a:prstGeom>
        </p:spPr>
      </p:pic>
      <p:pic>
        <p:nvPicPr>
          <p:cNvPr id="11" name="Picture 10">
            <a:extLst>
              <a:ext uri="{FF2B5EF4-FFF2-40B4-BE49-F238E27FC236}">
                <a16:creationId xmlns:a16="http://schemas.microsoft.com/office/drawing/2014/main" id="{C518B32C-9C6E-F64E-983A-5B9C77E3A9C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785383" y="3667706"/>
            <a:ext cx="1249051" cy="1249214"/>
          </a:xfrm>
          <a:prstGeom prst="rect">
            <a:avLst/>
          </a:prstGeom>
        </p:spPr>
      </p:pic>
      <p:sp>
        <p:nvSpPr>
          <p:cNvPr id="9" name="TextBox 8">
            <a:extLst>
              <a:ext uri="{FF2B5EF4-FFF2-40B4-BE49-F238E27FC236}">
                <a16:creationId xmlns:a16="http://schemas.microsoft.com/office/drawing/2014/main" id="{BC3DAD75-8DC7-446C-8389-7833677A02F2}"/>
              </a:ext>
            </a:extLst>
          </p:cNvPr>
          <p:cNvSpPr txBox="1"/>
          <p:nvPr/>
        </p:nvSpPr>
        <p:spPr>
          <a:xfrm>
            <a:off x="524786" y="6162265"/>
            <a:ext cx="11092070" cy="584775"/>
          </a:xfrm>
          <a:prstGeom prst="rect">
            <a:avLst/>
          </a:prstGeom>
          <a:noFill/>
        </p:spPr>
        <p:txBody>
          <a:bodyPr wrap="square" rtlCol="0">
            <a:spAutoFit/>
          </a:bodyPr>
          <a:lstStyle/>
          <a:p>
            <a:pPr algn="ctr"/>
            <a:r>
              <a:rPr lang="en-GB" sz="3200" b="1" dirty="0">
                <a:solidFill>
                  <a:schemeClr val="bg1"/>
                </a:solidFill>
                <a:latin typeface="Arial" panose="020B0604020202020204" pitchFamily="34" charset="0"/>
              </a:rPr>
              <a:t>What is most important to you?</a:t>
            </a:r>
          </a:p>
        </p:txBody>
      </p:sp>
      <p:pic>
        <p:nvPicPr>
          <p:cNvPr id="12" name="Picture 11">
            <a:extLst>
              <a:ext uri="{FF2B5EF4-FFF2-40B4-BE49-F238E27FC236}">
                <a16:creationId xmlns:a16="http://schemas.microsoft.com/office/drawing/2014/main" id="{04E05AB3-74BA-405C-AE4D-9006F302EB7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978363" y="4774955"/>
            <a:ext cx="1579001" cy="963251"/>
          </a:xfrm>
          <a:prstGeom prst="rect">
            <a:avLst/>
          </a:prstGeom>
        </p:spPr>
      </p:pic>
    </p:spTree>
    <p:extLst>
      <p:ext uri="{BB962C8B-B14F-4D97-AF65-F5344CB8AC3E}">
        <p14:creationId xmlns:p14="http://schemas.microsoft.com/office/powerpoint/2010/main" val="55378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 calcmode="lin" valueType="num">
                                      <p:cBhvr additive="base">
                                        <p:cTn id="4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idx="4294967295"/>
          </p:nvPr>
        </p:nvSpPr>
        <p:spPr>
          <a:xfrm>
            <a:off x="429389" y="443055"/>
            <a:ext cx="4702295" cy="935367"/>
          </a:xfrm>
          <a:prstGeom prst="rect">
            <a:avLst/>
          </a:prstGeom>
          <a:noFill/>
          <a:ln>
            <a:noFill/>
            <a:prstDash/>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lvl1pPr algn="ctr" defTabSz="1828709" rtl="0" eaLnBrk="1" latinLnBrk="0" hangingPunct="1">
              <a:lnSpc>
                <a:spcPct val="90000"/>
              </a:lnSpc>
              <a:spcBef>
                <a:spcPct val="0"/>
              </a:spcBef>
              <a:buNone/>
              <a:defRPr sz="9600" b="1" i="0" kern="1200" spc="-100" baseline="0">
                <a:solidFill>
                  <a:schemeClr val="accent6"/>
                </a:solidFill>
                <a:latin typeface="+mj-lt"/>
                <a:ea typeface="+mj-ea"/>
                <a:cs typeface="+mj-cs"/>
              </a:defRPr>
            </a:lvl1pPr>
          </a:lstStyle>
          <a:p>
            <a:pPr marL="0" marR="0" lvl="0" indent="0" algn="l" defTabSz="1828709"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100" normalizeH="0" baseline="0" noProof="0" dirty="0">
                <a:ln>
                  <a:noFill/>
                </a:ln>
                <a:solidFill>
                  <a:srgbClr val="00AEEF"/>
                </a:solidFill>
                <a:effectLst/>
                <a:uLnTx/>
                <a:uFillTx/>
                <a:latin typeface="Arial" panose="020B0604020202020204" pitchFamily="34" charset="0"/>
                <a:ea typeface="+mj-ea"/>
                <a:cs typeface="+mj-cs"/>
              </a:rPr>
              <a:t>Summary</a:t>
            </a:r>
          </a:p>
        </p:txBody>
      </p:sp>
      <p:sp>
        <p:nvSpPr>
          <p:cNvPr id="9" name="Oval 8">
            <a:extLst>
              <a:ext uri="{FF2B5EF4-FFF2-40B4-BE49-F238E27FC236}">
                <a16:creationId xmlns:a16="http://schemas.microsoft.com/office/drawing/2014/main" id="{6E8F56F7-219B-48EA-AABC-B6268C8B8705}"/>
              </a:ext>
            </a:extLst>
          </p:cNvPr>
          <p:cNvSpPr/>
          <p:nvPr/>
        </p:nvSpPr>
        <p:spPr>
          <a:xfrm>
            <a:off x="471487" y="1676531"/>
            <a:ext cx="813188" cy="832783"/>
          </a:xfrm>
          <a:prstGeom prst="ellipse">
            <a:avLst/>
          </a:prstGeom>
          <a:solidFill>
            <a:srgbClr val="B3025B"/>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1</a:t>
            </a:r>
          </a:p>
        </p:txBody>
      </p:sp>
      <p:sp>
        <p:nvSpPr>
          <p:cNvPr id="3" name="Content Placeholder 2">
            <a:extLst>
              <a:ext uri="{FF2B5EF4-FFF2-40B4-BE49-F238E27FC236}">
                <a16:creationId xmlns:a16="http://schemas.microsoft.com/office/drawing/2014/main" id="{CBE4E74B-26B6-4248-A504-FFE8B15D6EBA}"/>
              </a:ext>
            </a:extLst>
          </p:cNvPr>
          <p:cNvSpPr>
            <a:spLocks noGrp="1"/>
          </p:cNvSpPr>
          <p:nvPr>
            <p:ph idx="1"/>
          </p:nvPr>
        </p:nvSpPr>
        <p:spPr>
          <a:xfrm>
            <a:off x="1435706" y="1708672"/>
            <a:ext cx="10650754" cy="1058591"/>
          </a:xfrm>
        </p:spPr>
        <p:txBody>
          <a:bodyPr>
            <a:normAutofit/>
          </a:bodyPr>
          <a:lstStyle/>
          <a:p>
            <a:pPr marL="0" indent="0">
              <a:buNone/>
            </a:pPr>
            <a:r>
              <a:rPr lang="en-GB" sz="2600" dirty="0">
                <a:solidFill>
                  <a:schemeClr val="bg2">
                    <a:lumMod val="10000"/>
                  </a:schemeClr>
                </a:solidFill>
              </a:rPr>
              <a:t>Higher education is when you work towards getting a qualification </a:t>
            </a:r>
          </a:p>
          <a:p>
            <a:pPr marL="0" indent="0">
              <a:spcBef>
                <a:spcPts val="0"/>
              </a:spcBef>
              <a:buNone/>
            </a:pPr>
            <a:r>
              <a:rPr lang="en-GB" sz="2600" dirty="0">
                <a:solidFill>
                  <a:schemeClr val="bg2">
                    <a:lumMod val="10000"/>
                  </a:schemeClr>
                </a:solidFill>
              </a:rPr>
              <a:t>post-18</a:t>
            </a:r>
            <a:endParaRPr lang="en-GB" dirty="0">
              <a:solidFill>
                <a:schemeClr val="bg2">
                  <a:lumMod val="10000"/>
                </a:schemeClr>
              </a:solidFill>
            </a:endParaRPr>
          </a:p>
        </p:txBody>
      </p:sp>
      <p:sp>
        <p:nvSpPr>
          <p:cNvPr id="11" name="Oval 10">
            <a:extLst>
              <a:ext uri="{FF2B5EF4-FFF2-40B4-BE49-F238E27FC236}">
                <a16:creationId xmlns:a16="http://schemas.microsoft.com/office/drawing/2014/main" id="{C9093FA1-6279-4157-8AF1-17D77A1053D2}"/>
              </a:ext>
            </a:extLst>
          </p:cNvPr>
          <p:cNvSpPr/>
          <p:nvPr/>
        </p:nvSpPr>
        <p:spPr>
          <a:xfrm>
            <a:off x="471487" y="3228433"/>
            <a:ext cx="813188" cy="832783"/>
          </a:xfrm>
          <a:prstGeom prst="ellipse">
            <a:avLst/>
          </a:prstGeom>
          <a:solidFill>
            <a:srgbClr val="6B4796"/>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2</a:t>
            </a:r>
          </a:p>
        </p:txBody>
      </p:sp>
      <p:sp>
        <p:nvSpPr>
          <p:cNvPr id="8" name="TextBox 7">
            <a:extLst>
              <a:ext uri="{FF2B5EF4-FFF2-40B4-BE49-F238E27FC236}">
                <a16:creationId xmlns:a16="http://schemas.microsoft.com/office/drawing/2014/main" id="{E68CA74D-D2B0-40CF-A19C-56BBAF071B13}"/>
              </a:ext>
            </a:extLst>
          </p:cNvPr>
          <p:cNvSpPr txBox="1"/>
          <p:nvPr/>
        </p:nvSpPr>
        <p:spPr>
          <a:xfrm>
            <a:off x="1435706" y="3070541"/>
            <a:ext cx="10138673" cy="1172629"/>
          </a:xfrm>
          <a:prstGeom prst="rect">
            <a:avLst/>
          </a:prstGeom>
          <a:noFill/>
        </p:spPr>
        <p:txBody>
          <a:bodyPr wrap="square">
            <a:spAutoFit/>
          </a:bodyPr>
          <a:lstStyle/>
          <a:p>
            <a:pPr>
              <a:lnSpc>
                <a:spcPct val="90000"/>
              </a:lnSpc>
              <a:spcBef>
                <a:spcPts val="1000"/>
              </a:spcBef>
            </a:pPr>
            <a:r>
              <a:rPr lang="en-GB" sz="2600" dirty="0">
                <a:solidFill>
                  <a:schemeClr val="bg2">
                    <a:lumMod val="10000"/>
                  </a:schemeClr>
                </a:solidFill>
                <a:latin typeface="Arial" panose="020B0604020202020204" pitchFamily="34" charset="0"/>
              </a:rPr>
              <a:t>People choose to go to higher education for different reasons, including for the academic, social, career, financial and personal benefits</a:t>
            </a:r>
          </a:p>
        </p:txBody>
      </p:sp>
      <p:sp>
        <p:nvSpPr>
          <p:cNvPr id="10" name="Oval 9">
            <a:extLst>
              <a:ext uri="{FF2B5EF4-FFF2-40B4-BE49-F238E27FC236}">
                <a16:creationId xmlns:a16="http://schemas.microsoft.com/office/drawing/2014/main" id="{5BE895D1-DC81-432A-BD94-D53EFA30CC88}"/>
              </a:ext>
            </a:extLst>
          </p:cNvPr>
          <p:cNvSpPr/>
          <p:nvPr/>
        </p:nvSpPr>
        <p:spPr>
          <a:xfrm>
            <a:off x="471487" y="4851259"/>
            <a:ext cx="813188" cy="832783"/>
          </a:xfrm>
          <a:prstGeom prst="ellipse">
            <a:avLst/>
          </a:prstGeom>
          <a:solidFill>
            <a:srgbClr val="4869B3"/>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5A7CD91F-1A5A-4F9D-A800-599662985B9B}"/>
              </a:ext>
            </a:extLst>
          </p:cNvPr>
          <p:cNvSpPr txBox="1"/>
          <p:nvPr/>
        </p:nvSpPr>
        <p:spPr>
          <a:xfrm>
            <a:off x="1435705" y="4852497"/>
            <a:ext cx="10284807" cy="812530"/>
          </a:xfrm>
          <a:prstGeom prst="rect">
            <a:avLst/>
          </a:prstGeom>
          <a:noFill/>
        </p:spPr>
        <p:txBody>
          <a:bodyPr wrap="square">
            <a:spAutoFit/>
          </a:bodyPr>
          <a:lstStyle/>
          <a:p>
            <a:pPr>
              <a:lnSpc>
                <a:spcPct val="90000"/>
              </a:lnSpc>
              <a:spcBef>
                <a:spcPts val="1000"/>
              </a:spcBef>
            </a:pPr>
            <a:r>
              <a:rPr lang="en-GB" sz="2600" dirty="0">
                <a:solidFill>
                  <a:schemeClr val="bg2">
                    <a:lumMod val="10000"/>
                  </a:schemeClr>
                </a:solidFill>
                <a:latin typeface="Arial" panose="020B0604020202020204" pitchFamily="34" charset="0"/>
              </a:rPr>
              <a:t>The career benefits include better job opportunities, gaining relevant skills and experience and transferable skills</a:t>
            </a:r>
          </a:p>
        </p:txBody>
      </p:sp>
    </p:spTree>
    <p:extLst>
      <p:ext uri="{BB962C8B-B14F-4D97-AF65-F5344CB8AC3E}">
        <p14:creationId xmlns:p14="http://schemas.microsoft.com/office/powerpoint/2010/main" val="3877222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idx="4294967295"/>
          </p:nvPr>
        </p:nvSpPr>
        <p:spPr>
          <a:xfrm>
            <a:off x="429389" y="443055"/>
            <a:ext cx="4702295" cy="935367"/>
          </a:xfrm>
          <a:prstGeom prst="rect">
            <a:avLst/>
          </a:prstGeom>
          <a:noFill/>
          <a:ln>
            <a:noFill/>
            <a:prstDash/>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lvl1pPr algn="ctr" defTabSz="1828709" rtl="0" eaLnBrk="1" latinLnBrk="0" hangingPunct="1">
              <a:lnSpc>
                <a:spcPct val="90000"/>
              </a:lnSpc>
              <a:spcBef>
                <a:spcPct val="0"/>
              </a:spcBef>
              <a:buNone/>
              <a:defRPr sz="9600" b="1" i="0" kern="1200" spc="-100" baseline="0">
                <a:solidFill>
                  <a:schemeClr val="accent6"/>
                </a:solidFill>
                <a:latin typeface="+mj-lt"/>
                <a:ea typeface="+mj-ea"/>
                <a:cs typeface="+mj-cs"/>
              </a:defRPr>
            </a:lvl1pPr>
          </a:lstStyle>
          <a:p>
            <a:pPr marL="0" marR="0" lvl="0" indent="0" algn="l" defTabSz="1828709"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100" normalizeH="0" baseline="0" noProof="0" dirty="0">
                <a:ln>
                  <a:noFill/>
                </a:ln>
                <a:solidFill>
                  <a:srgbClr val="00AEEF"/>
                </a:solidFill>
                <a:effectLst/>
                <a:uLnTx/>
                <a:uFillTx/>
                <a:latin typeface="Arial" panose="020B0604020202020204" pitchFamily="34" charset="0"/>
                <a:ea typeface="+mj-ea"/>
                <a:cs typeface="+mj-cs"/>
              </a:rPr>
              <a:t>Next steps</a:t>
            </a:r>
          </a:p>
        </p:txBody>
      </p:sp>
      <p:sp>
        <p:nvSpPr>
          <p:cNvPr id="6" name="Oval 5"/>
          <p:cNvSpPr/>
          <p:nvPr/>
        </p:nvSpPr>
        <p:spPr>
          <a:xfrm>
            <a:off x="429909" y="1454622"/>
            <a:ext cx="813188" cy="832783"/>
          </a:xfrm>
          <a:prstGeom prst="ellipse">
            <a:avLst/>
          </a:prstGeom>
          <a:solidFill>
            <a:srgbClr val="B3025B"/>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1</a:t>
            </a:r>
          </a:p>
        </p:txBody>
      </p:sp>
      <p:sp>
        <p:nvSpPr>
          <p:cNvPr id="3" name="Content Placeholder 2">
            <a:extLst>
              <a:ext uri="{FF2B5EF4-FFF2-40B4-BE49-F238E27FC236}">
                <a16:creationId xmlns:a16="http://schemas.microsoft.com/office/drawing/2014/main" id="{CBE4E74B-26B6-4248-A504-FFE8B15D6EBA}"/>
              </a:ext>
            </a:extLst>
          </p:cNvPr>
          <p:cNvSpPr>
            <a:spLocks noGrp="1"/>
          </p:cNvSpPr>
          <p:nvPr>
            <p:ph idx="1"/>
          </p:nvPr>
        </p:nvSpPr>
        <p:spPr>
          <a:xfrm>
            <a:off x="1456944" y="1645159"/>
            <a:ext cx="10514231" cy="919062"/>
          </a:xfrm>
        </p:spPr>
        <p:txBody>
          <a:bodyPr>
            <a:normAutofit/>
          </a:bodyPr>
          <a:lstStyle/>
          <a:p>
            <a:pPr marL="0" indent="0">
              <a:buNone/>
            </a:pPr>
            <a:r>
              <a:rPr lang="en-GB" dirty="0">
                <a:solidFill>
                  <a:schemeClr val="bg2">
                    <a:lumMod val="10000"/>
                  </a:schemeClr>
                </a:solidFill>
              </a:rPr>
              <a:t>Speak to a teacher or careers adviser about higher education</a:t>
            </a:r>
          </a:p>
        </p:txBody>
      </p:sp>
      <p:sp>
        <p:nvSpPr>
          <p:cNvPr id="8" name="Oval 7"/>
          <p:cNvSpPr/>
          <p:nvPr/>
        </p:nvSpPr>
        <p:spPr>
          <a:xfrm>
            <a:off x="429389" y="2564221"/>
            <a:ext cx="813188" cy="832783"/>
          </a:xfrm>
          <a:prstGeom prst="ellipse">
            <a:avLst/>
          </a:prstGeom>
          <a:solidFill>
            <a:srgbClr val="6B4796"/>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F7918D7-F21D-4BFE-8EAB-48FCB7A10C3F}"/>
              </a:ext>
            </a:extLst>
          </p:cNvPr>
          <p:cNvSpPr txBox="1"/>
          <p:nvPr/>
        </p:nvSpPr>
        <p:spPr>
          <a:xfrm>
            <a:off x="1456944" y="2754396"/>
            <a:ext cx="9278112" cy="480131"/>
          </a:xfrm>
          <a:prstGeom prst="rect">
            <a:avLst/>
          </a:prstGeom>
          <a:noFill/>
        </p:spPr>
        <p:txBody>
          <a:bodyPr wrap="square">
            <a:spAutoFit/>
          </a:bodyPr>
          <a:lstStyle/>
          <a:p>
            <a:pPr>
              <a:lnSpc>
                <a:spcPct val="90000"/>
              </a:lnSpc>
              <a:spcBef>
                <a:spcPts val="1000"/>
              </a:spcBef>
            </a:pPr>
            <a:r>
              <a:rPr lang="en-GB" sz="2800" dirty="0">
                <a:solidFill>
                  <a:schemeClr val="bg2">
                    <a:lumMod val="10000"/>
                  </a:schemeClr>
                </a:solidFill>
                <a:latin typeface="Arial" panose="020B0604020202020204" pitchFamily="34" charset="0"/>
              </a:rPr>
              <a:t>Have a look at the UCAS website – www.ucas.com</a:t>
            </a:r>
          </a:p>
        </p:txBody>
      </p:sp>
      <p:sp>
        <p:nvSpPr>
          <p:cNvPr id="7" name="Oval 6"/>
          <p:cNvSpPr/>
          <p:nvPr/>
        </p:nvSpPr>
        <p:spPr>
          <a:xfrm>
            <a:off x="429389" y="3729847"/>
            <a:ext cx="813188" cy="832783"/>
          </a:xfrm>
          <a:prstGeom prst="ellipse">
            <a:avLst/>
          </a:prstGeom>
          <a:solidFill>
            <a:srgbClr val="4869B3"/>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3</a:t>
            </a:r>
          </a:p>
        </p:txBody>
      </p:sp>
      <p:sp>
        <p:nvSpPr>
          <p:cNvPr id="11" name="TextBox 10">
            <a:extLst>
              <a:ext uri="{FF2B5EF4-FFF2-40B4-BE49-F238E27FC236}">
                <a16:creationId xmlns:a16="http://schemas.microsoft.com/office/drawing/2014/main" id="{BB9A1C3A-A53D-4CB6-84FF-D99EDF24C69C}"/>
              </a:ext>
            </a:extLst>
          </p:cNvPr>
          <p:cNvSpPr txBox="1"/>
          <p:nvPr/>
        </p:nvSpPr>
        <p:spPr>
          <a:xfrm>
            <a:off x="1456944" y="3906172"/>
            <a:ext cx="8278368" cy="480131"/>
          </a:xfrm>
          <a:prstGeom prst="rect">
            <a:avLst/>
          </a:prstGeom>
        </p:spPr>
        <p:txBody>
          <a:bodyPr wrap="square">
            <a:spAutoFit/>
          </a:bodyPr>
          <a:lstStyle/>
          <a:p>
            <a:pPr indent="0">
              <a:lnSpc>
                <a:spcPct val="90000"/>
              </a:lnSpc>
              <a:spcBef>
                <a:spcPts val="1000"/>
              </a:spcBef>
              <a:buNone/>
            </a:pPr>
            <a:r>
              <a:rPr lang="en-GB" sz="2800" dirty="0">
                <a:solidFill>
                  <a:schemeClr val="bg2">
                    <a:lumMod val="10000"/>
                  </a:schemeClr>
                </a:solidFill>
                <a:latin typeface="Arial" panose="020B0604020202020204" pitchFamily="34" charset="0"/>
              </a:rPr>
              <a:t>Speak to family and friends about higher education</a:t>
            </a:r>
          </a:p>
        </p:txBody>
      </p:sp>
      <p:sp>
        <p:nvSpPr>
          <p:cNvPr id="9" name="Oval 8"/>
          <p:cNvSpPr/>
          <p:nvPr/>
        </p:nvSpPr>
        <p:spPr>
          <a:xfrm>
            <a:off x="429389" y="4925953"/>
            <a:ext cx="813188" cy="832783"/>
          </a:xfrm>
          <a:prstGeom prst="ellipse">
            <a:avLst/>
          </a:prstGeom>
          <a:solidFill>
            <a:srgbClr val="1F9BD7"/>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4</a:t>
            </a:r>
          </a:p>
        </p:txBody>
      </p:sp>
      <p:sp>
        <p:nvSpPr>
          <p:cNvPr id="13" name="TextBox 12">
            <a:extLst>
              <a:ext uri="{FF2B5EF4-FFF2-40B4-BE49-F238E27FC236}">
                <a16:creationId xmlns:a16="http://schemas.microsoft.com/office/drawing/2014/main" id="{A3C6ABFF-365B-4F76-9CAA-B7B65E99A8B5}"/>
              </a:ext>
            </a:extLst>
          </p:cNvPr>
          <p:cNvSpPr txBox="1"/>
          <p:nvPr/>
        </p:nvSpPr>
        <p:spPr>
          <a:xfrm>
            <a:off x="1444752" y="5102278"/>
            <a:ext cx="9991344" cy="480131"/>
          </a:xfrm>
          <a:prstGeom prst="rect">
            <a:avLst/>
          </a:prstGeom>
          <a:noFill/>
        </p:spPr>
        <p:txBody>
          <a:bodyPr wrap="square">
            <a:spAutoFit/>
          </a:bodyPr>
          <a:lstStyle/>
          <a:p>
            <a:pPr indent="0">
              <a:lnSpc>
                <a:spcPct val="90000"/>
              </a:lnSpc>
              <a:spcBef>
                <a:spcPts val="1000"/>
              </a:spcBef>
              <a:buNone/>
            </a:pPr>
            <a:r>
              <a:rPr lang="en-GB" sz="2800" dirty="0">
                <a:solidFill>
                  <a:schemeClr val="bg2">
                    <a:lumMod val="10000"/>
                  </a:schemeClr>
                </a:solidFill>
                <a:latin typeface="Arial" panose="020B0604020202020204" pitchFamily="34" charset="0"/>
              </a:rPr>
              <a:t>Think about some of the courses you might want to study</a:t>
            </a:r>
          </a:p>
        </p:txBody>
      </p:sp>
    </p:spTree>
    <p:extLst>
      <p:ext uri="{BB962C8B-B14F-4D97-AF65-F5344CB8AC3E}">
        <p14:creationId xmlns:p14="http://schemas.microsoft.com/office/powerpoint/2010/main" val="3481002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idx="4294967295"/>
          </p:nvPr>
        </p:nvSpPr>
        <p:spPr>
          <a:xfrm>
            <a:off x="1812817" y="1085293"/>
            <a:ext cx="8566365" cy="15335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7466"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Questions?</a:t>
            </a:r>
          </a:p>
        </p:txBody>
      </p:sp>
      <p:pic>
        <p:nvPicPr>
          <p:cNvPr id="6" name="Picture 2" descr="The Sheffield Hallam University logo and the University of Sheffiel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263713" y="5662167"/>
            <a:ext cx="4084106" cy="95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D4C602EE-CE82-48CA-A823-EB17C1B6B53F}"/>
              </a:ext>
            </a:extLst>
          </p:cNvPr>
          <p:cNvSpPr txBox="1"/>
          <p:nvPr/>
        </p:nvSpPr>
        <p:spPr>
          <a:xfrm>
            <a:off x="3048990" y="3560063"/>
            <a:ext cx="6097978" cy="1077218"/>
          </a:xfrm>
          <a:prstGeom prst="rect">
            <a:avLst/>
          </a:prstGeom>
          <a:noFill/>
        </p:spPr>
        <p:txBody>
          <a:bodyPr wrap="square">
            <a:spAutoFit/>
          </a:bodyPr>
          <a:lstStyle/>
          <a:p>
            <a:pPr algn="ctr"/>
            <a: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www.hepp.ac.uk</a:t>
            </a:r>
            <a:b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@Hepp_YES</a:t>
            </a:r>
            <a:endParaRPr lang="en-GB" sz="3200" dirty="0"/>
          </a:p>
        </p:txBody>
      </p:sp>
    </p:spTree>
    <p:extLst>
      <p:ext uri="{BB962C8B-B14F-4D97-AF65-F5344CB8AC3E}">
        <p14:creationId xmlns:p14="http://schemas.microsoft.com/office/powerpoint/2010/main" val="2857793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idx="4294967295"/>
          </p:nvPr>
        </p:nvSpPr>
        <p:spPr>
          <a:xfrm>
            <a:off x="895349" y="249638"/>
            <a:ext cx="7259664" cy="880776"/>
          </a:xfrm>
          <a:prstGeom prst="rect">
            <a:avLst/>
          </a:prstGeom>
          <a:noFill/>
          <a:ln>
            <a:noFill/>
            <a:prstDash/>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rmAutofit/>
          </a:bodyPr>
          <a:lstStyle>
            <a:lvl1pPr algn="ctr" defTabSz="1828709" rtl="0" eaLnBrk="1" latinLnBrk="0" hangingPunct="1">
              <a:lnSpc>
                <a:spcPct val="90000"/>
              </a:lnSpc>
              <a:spcBef>
                <a:spcPct val="0"/>
              </a:spcBef>
              <a:buNone/>
              <a:defRPr sz="9600" b="1" i="0" kern="1200" spc="-100" baseline="0">
                <a:solidFill>
                  <a:schemeClr val="accent6"/>
                </a:solidFill>
                <a:latin typeface="+mj-lt"/>
                <a:ea typeface="+mj-ea"/>
                <a:cs typeface="+mj-cs"/>
              </a:defRPr>
            </a:lvl1pPr>
          </a:lstStyle>
          <a:p>
            <a:pPr marL="0" marR="0" lvl="0" indent="0" algn="l" defTabSz="1828709"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100" normalizeH="0" baseline="0" noProof="0" dirty="0">
                <a:ln>
                  <a:noFill/>
                </a:ln>
                <a:solidFill>
                  <a:srgbClr val="00AEEF"/>
                </a:solidFill>
                <a:effectLst/>
                <a:uLnTx/>
                <a:uFillTx/>
                <a:latin typeface="Arial" panose="020B0604020202020204" pitchFamily="34" charset="0"/>
                <a:ea typeface="+mj-ea"/>
                <a:cs typeface="+mj-cs"/>
              </a:rPr>
              <a:t>Coming up today...</a:t>
            </a:r>
          </a:p>
        </p:txBody>
      </p:sp>
      <p:sp>
        <p:nvSpPr>
          <p:cNvPr id="6" name="Oval 5"/>
          <p:cNvSpPr/>
          <p:nvPr/>
        </p:nvSpPr>
        <p:spPr>
          <a:xfrm>
            <a:off x="989437" y="1394204"/>
            <a:ext cx="730750" cy="672466"/>
          </a:xfrm>
          <a:prstGeom prst="ellipse">
            <a:avLst/>
          </a:prstGeom>
          <a:solidFill>
            <a:srgbClr val="B3025B"/>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1</a:t>
            </a:r>
          </a:p>
        </p:txBody>
      </p:sp>
      <p:sp>
        <p:nvSpPr>
          <p:cNvPr id="10" name="TextBox 9"/>
          <p:cNvSpPr txBox="1"/>
          <p:nvPr/>
        </p:nvSpPr>
        <p:spPr>
          <a:xfrm>
            <a:off x="2020396" y="1468827"/>
            <a:ext cx="4434945" cy="523220"/>
          </a:xfrm>
          <a:prstGeom prst="rect">
            <a:avLst/>
          </a:prstGeom>
          <a:noFill/>
        </p:spPr>
        <p:txBody>
          <a:bodyPr wrap="square" rtlCol="0">
            <a:spAutoFit/>
          </a:bodyPr>
          <a:lstStyle/>
          <a:p>
            <a:r>
              <a:rPr lang="en-GB" sz="2800" dirty="0">
                <a:solidFill>
                  <a:schemeClr val="bg2">
                    <a:lumMod val="10000"/>
                  </a:schemeClr>
                </a:solidFill>
                <a:latin typeface="Arial" panose="020B0604020202020204" pitchFamily="34" charset="0"/>
                <a:cs typeface="Arial" panose="020B0604020202020204" pitchFamily="34" charset="0"/>
              </a:rPr>
              <a:t>What is higher education?</a:t>
            </a:r>
          </a:p>
        </p:txBody>
      </p:sp>
      <p:sp>
        <p:nvSpPr>
          <p:cNvPr id="8" name="Oval 7"/>
          <p:cNvSpPr/>
          <p:nvPr/>
        </p:nvSpPr>
        <p:spPr>
          <a:xfrm>
            <a:off x="989432" y="2317277"/>
            <a:ext cx="730750" cy="672466"/>
          </a:xfrm>
          <a:prstGeom prst="ellipse">
            <a:avLst/>
          </a:prstGeom>
          <a:solidFill>
            <a:srgbClr val="6B4796"/>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2</a:t>
            </a:r>
          </a:p>
        </p:txBody>
      </p:sp>
      <p:sp>
        <p:nvSpPr>
          <p:cNvPr id="11" name="TextBox 10"/>
          <p:cNvSpPr txBox="1"/>
          <p:nvPr/>
        </p:nvSpPr>
        <p:spPr>
          <a:xfrm>
            <a:off x="2020395" y="2391900"/>
            <a:ext cx="4776094" cy="523220"/>
          </a:xfrm>
          <a:prstGeom prst="rect">
            <a:avLst/>
          </a:prstGeom>
          <a:noFill/>
        </p:spPr>
        <p:txBody>
          <a:bodyPr wrap="square" rtlCol="0">
            <a:spAutoFit/>
          </a:bodyPr>
          <a:lstStyle/>
          <a:p>
            <a:r>
              <a:rPr lang="en-GB" sz="2800" dirty="0">
                <a:solidFill>
                  <a:schemeClr val="bg2">
                    <a:lumMod val="10000"/>
                  </a:schemeClr>
                </a:solidFill>
                <a:latin typeface="Arial" panose="020B0604020202020204" pitchFamily="34" charset="0"/>
                <a:cs typeface="Arial" panose="020B0604020202020204" pitchFamily="34" charset="0"/>
              </a:rPr>
              <a:t>Why go to higher education?</a:t>
            </a:r>
          </a:p>
        </p:txBody>
      </p:sp>
      <p:sp>
        <p:nvSpPr>
          <p:cNvPr id="7" name="Oval 6"/>
          <p:cNvSpPr/>
          <p:nvPr/>
        </p:nvSpPr>
        <p:spPr>
          <a:xfrm>
            <a:off x="989432" y="3333543"/>
            <a:ext cx="730750" cy="672466"/>
          </a:xfrm>
          <a:prstGeom prst="ellipse">
            <a:avLst/>
          </a:prstGeom>
          <a:solidFill>
            <a:srgbClr val="4869B3"/>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3</a:t>
            </a:r>
          </a:p>
        </p:txBody>
      </p:sp>
      <p:sp>
        <p:nvSpPr>
          <p:cNvPr id="9" name="Oval 8"/>
          <p:cNvSpPr/>
          <p:nvPr/>
        </p:nvSpPr>
        <p:spPr>
          <a:xfrm>
            <a:off x="989433" y="4349810"/>
            <a:ext cx="730750" cy="672466"/>
          </a:xfrm>
          <a:prstGeom prst="ellipse">
            <a:avLst/>
          </a:prstGeom>
          <a:solidFill>
            <a:srgbClr val="1F9BD7"/>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4</a:t>
            </a:r>
          </a:p>
        </p:txBody>
      </p:sp>
      <p:sp>
        <p:nvSpPr>
          <p:cNvPr id="12" name="TextBox 11"/>
          <p:cNvSpPr txBox="1"/>
          <p:nvPr/>
        </p:nvSpPr>
        <p:spPr>
          <a:xfrm>
            <a:off x="2020397" y="3361169"/>
            <a:ext cx="8254028" cy="523220"/>
          </a:xfrm>
          <a:prstGeom prst="rect">
            <a:avLst/>
          </a:prstGeom>
          <a:noFill/>
        </p:spPr>
        <p:txBody>
          <a:bodyPr wrap="square" rtlCol="0">
            <a:spAutoFit/>
          </a:bodyPr>
          <a:lstStyle/>
          <a:p>
            <a:r>
              <a:rPr lang="en-GB" sz="2800" dirty="0">
                <a:solidFill>
                  <a:schemeClr val="bg2">
                    <a:lumMod val="10000"/>
                  </a:schemeClr>
                </a:solidFill>
                <a:latin typeface="Arial" panose="020B0604020202020204" pitchFamily="34" charset="0"/>
                <a:cs typeface="Arial" panose="020B0604020202020204" pitchFamily="34" charset="0"/>
              </a:rPr>
              <a:t>Focus on graduate prospects and employability</a:t>
            </a:r>
          </a:p>
        </p:txBody>
      </p:sp>
      <p:sp>
        <p:nvSpPr>
          <p:cNvPr id="13" name="TextBox 12"/>
          <p:cNvSpPr txBox="1"/>
          <p:nvPr/>
        </p:nvSpPr>
        <p:spPr>
          <a:xfrm>
            <a:off x="2020397" y="4426227"/>
            <a:ext cx="7259664" cy="523220"/>
          </a:xfrm>
          <a:prstGeom prst="rect">
            <a:avLst/>
          </a:prstGeom>
          <a:noFill/>
        </p:spPr>
        <p:txBody>
          <a:bodyPr wrap="square" rtlCol="0">
            <a:spAutoFit/>
          </a:bodyPr>
          <a:lstStyle/>
          <a:p>
            <a:r>
              <a:rPr lang="en-GB" sz="2800" dirty="0">
                <a:solidFill>
                  <a:schemeClr val="bg2">
                    <a:lumMod val="10000"/>
                  </a:schemeClr>
                </a:solidFill>
                <a:latin typeface="Arial" panose="020B0604020202020204" pitchFamily="34" charset="0"/>
                <a:cs typeface="Arial" panose="020B0604020202020204" pitchFamily="34" charset="0"/>
              </a:rPr>
              <a:t>A week in higher education (fitting it all in)</a:t>
            </a:r>
          </a:p>
        </p:txBody>
      </p:sp>
      <p:sp>
        <p:nvSpPr>
          <p:cNvPr id="14" name="Oval 13">
            <a:extLst>
              <a:ext uri="{FF2B5EF4-FFF2-40B4-BE49-F238E27FC236}">
                <a16:creationId xmlns:a16="http://schemas.microsoft.com/office/drawing/2014/main" id="{1EA07E9F-F7B4-41EB-A23F-6B0CB8085B13}"/>
              </a:ext>
            </a:extLst>
          </p:cNvPr>
          <p:cNvSpPr/>
          <p:nvPr/>
        </p:nvSpPr>
        <p:spPr>
          <a:xfrm>
            <a:off x="989434" y="5335012"/>
            <a:ext cx="730750" cy="672466"/>
          </a:xfrm>
          <a:prstGeom prst="ellipse">
            <a:avLst/>
          </a:prstGeom>
          <a:solidFill>
            <a:srgbClr val="B3025B"/>
          </a:solidFill>
          <a:ln w="25400" cap="flat" cmpd="sng" algn="ctr">
            <a:noFill/>
            <a:prstDash val="solid"/>
          </a:ln>
          <a:effectLst/>
        </p:spPr>
        <p:txBody>
          <a:bodyPr lIns="34290" tIns="17145" rIns="34290" bIns="17145" rtlCol="0" anchor="ctr"/>
          <a:lstStyle/>
          <a:p>
            <a:pPr algn="ctr" defTabSz="685766">
              <a:defRPr/>
            </a:pPr>
            <a:r>
              <a:rPr lang="en-GB" b="1" kern="0" dirty="0">
                <a:solidFill>
                  <a:prstClr val="white"/>
                </a:solidFill>
                <a:latin typeface="Arial" panose="020B0604020202020204" pitchFamily="34" charset="0"/>
                <a:cs typeface="Arial" panose="020B0604020202020204" pitchFamily="34" charset="0"/>
              </a:rPr>
              <a:t>5</a:t>
            </a:r>
          </a:p>
        </p:txBody>
      </p:sp>
      <p:sp>
        <p:nvSpPr>
          <p:cNvPr id="15" name="TextBox 14">
            <a:extLst>
              <a:ext uri="{FF2B5EF4-FFF2-40B4-BE49-F238E27FC236}">
                <a16:creationId xmlns:a16="http://schemas.microsoft.com/office/drawing/2014/main" id="{92181FA9-729C-4B77-9378-0254209D5D94}"/>
              </a:ext>
            </a:extLst>
          </p:cNvPr>
          <p:cNvSpPr txBox="1"/>
          <p:nvPr/>
        </p:nvSpPr>
        <p:spPr>
          <a:xfrm>
            <a:off x="2020398" y="5409635"/>
            <a:ext cx="7259664" cy="523220"/>
          </a:xfrm>
          <a:prstGeom prst="rect">
            <a:avLst/>
          </a:prstGeom>
          <a:noFill/>
        </p:spPr>
        <p:txBody>
          <a:bodyPr wrap="square" rtlCol="0">
            <a:spAutoFit/>
          </a:bodyPr>
          <a:lstStyle/>
          <a:p>
            <a:r>
              <a:rPr lang="en-GB" sz="2800" dirty="0">
                <a:solidFill>
                  <a:schemeClr val="bg2">
                    <a:lumMod val="10000"/>
                  </a:schemeClr>
                </a:solidFill>
                <a:latin typeface="Arial" panose="020B0604020202020204" pitchFamily="34" charset="0"/>
                <a:cs typeface="Arial" panose="020B0604020202020204" pitchFamily="34" charset="0"/>
              </a:rPr>
              <a:t>Student finance for higher education</a:t>
            </a:r>
          </a:p>
        </p:txBody>
      </p:sp>
    </p:spTree>
    <p:extLst>
      <p:ext uri="{BB962C8B-B14F-4D97-AF65-F5344CB8AC3E}">
        <p14:creationId xmlns:p14="http://schemas.microsoft.com/office/powerpoint/2010/main" val="2713386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is higher education?</a:t>
            </a:r>
          </a:p>
        </p:txBody>
      </p:sp>
      <p:sp>
        <p:nvSpPr>
          <p:cNvPr id="9" name="Content Placeholder 2"/>
          <p:cNvSpPr>
            <a:spLocks noGrp="1"/>
          </p:cNvSpPr>
          <p:nvPr>
            <p:ph idx="1"/>
          </p:nvPr>
        </p:nvSpPr>
        <p:spPr>
          <a:xfrm>
            <a:off x="271462" y="1842823"/>
            <a:ext cx="6418713" cy="3842555"/>
          </a:xfrm>
        </p:spPr>
        <p:txBody>
          <a:bodyPr>
            <a:noAutofit/>
          </a:bodyPr>
          <a:lstStyle/>
          <a:p>
            <a:pPr marL="0" indent="0">
              <a:buNone/>
            </a:pPr>
            <a:r>
              <a:rPr lang="en-GB" sz="2600" b="1" dirty="0">
                <a:cs typeface="Arial" panose="020B0604020202020204" pitchFamily="34" charset="0"/>
              </a:rPr>
              <a:t>Think about these questions:</a:t>
            </a:r>
          </a:p>
          <a:p>
            <a:pPr marL="0" indent="0">
              <a:buNone/>
            </a:pPr>
            <a:endParaRPr lang="en-GB" sz="2600" dirty="0">
              <a:cs typeface="Arial" panose="020B0604020202020204" pitchFamily="34" charset="0"/>
            </a:endParaRPr>
          </a:p>
          <a:p>
            <a:pPr marL="0" indent="0">
              <a:buNone/>
            </a:pPr>
            <a:r>
              <a:rPr lang="en-GB" sz="2600" dirty="0">
                <a:cs typeface="Arial" panose="020B0604020202020204" pitchFamily="34" charset="0"/>
              </a:rPr>
              <a:t>Where could you go for higher education?</a:t>
            </a:r>
          </a:p>
          <a:p>
            <a:pPr marL="0" indent="0">
              <a:buNone/>
            </a:pPr>
            <a:endParaRPr lang="en-GB" sz="2600" dirty="0">
              <a:cs typeface="Arial" panose="020B0604020202020204" pitchFamily="34" charset="0"/>
            </a:endParaRPr>
          </a:p>
          <a:p>
            <a:pPr marL="0" indent="0">
              <a:buNone/>
            </a:pPr>
            <a:r>
              <a:rPr lang="en-GB" sz="2600" dirty="0">
                <a:cs typeface="Arial" panose="020B0604020202020204" pitchFamily="34" charset="0"/>
              </a:rPr>
              <a:t>How old would you have to be to go?</a:t>
            </a:r>
          </a:p>
          <a:p>
            <a:pPr marL="0" indent="0">
              <a:buNone/>
            </a:pPr>
            <a:endParaRPr lang="en-GB" sz="2600" dirty="0">
              <a:cs typeface="Arial" panose="020B0604020202020204" pitchFamily="34" charset="0"/>
            </a:endParaRPr>
          </a:p>
          <a:p>
            <a:pPr marL="0" indent="0">
              <a:buNone/>
            </a:pPr>
            <a:r>
              <a:rPr lang="en-GB" sz="2600" dirty="0">
                <a:cs typeface="Arial" panose="020B0604020202020204" pitchFamily="34" charset="0"/>
              </a:rPr>
              <a:t>What would you do there?</a:t>
            </a:r>
          </a:p>
        </p:txBody>
      </p:sp>
      <p:grpSp>
        <p:nvGrpSpPr>
          <p:cNvPr id="3" name="Group 2" descr="A person shrugging with three question marks above their head to indicate confusion">
            <a:extLst>
              <a:ext uri="{FF2B5EF4-FFF2-40B4-BE49-F238E27FC236}">
                <a16:creationId xmlns:a16="http://schemas.microsoft.com/office/drawing/2014/main" id="{3C5B2E8B-2907-4480-B02E-BD61FEFEF818}"/>
              </a:ext>
            </a:extLst>
          </p:cNvPr>
          <p:cNvGrpSpPr/>
          <p:nvPr/>
        </p:nvGrpSpPr>
        <p:grpSpPr>
          <a:xfrm>
            <a:off x="7752760" y="0"/>
            <a:ext cx="4150320" cy="5839261"/>
            <a:chOff x="7752760" y="0"/>
            <a:chExt cx="4150320" cy="5839261"/>
          </a:xfrm>
        </p:grpSpPr>
        <p:pic>
          <p:nvPicPr>
            <p:cNvPr id="4" name="Picture 2" descr="\\hallam.shu.ac.uk\fs\SLSStaff\Projects\HEPP\Higher Education Progression Partnership\Marketing &amp; Communications\MASTER FOLDER\Icons\Hepp Icon - Shrug Confusion - Ste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760" y="1688941"/>
              <a:ext cx="4150320" cy="41503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761141">
              <a:off x="10413579" y="736436"/>
              <a:ext cx="1029175" cy="190500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8800" b="1" i="0" u="none" strike="noStrike" kern="1200" cap="none" spc="-135"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a:t>
              </a:r>
              <a:r>
                <a:rPr kumimoji="0" lang="en-GB" sz="8800" b="1"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rPr>
                <a:t> </a:t>
              </a:r>
            </a:p>
          </p:txBody>
        </p:sp>
        <p:sp>
          <p:nvSpPr>
            <p:cNvPr id="11" name="Rectangle 10"/>
            <p:cNvSpPr/>
            <p:nvPr/>
          </p:nvSpPr>
          <p:spPr>
            <a:xfrm rot="20807336">
              <a:off x="8204936" y="720426"/>
              <a:ext cx="1148107" cy="190500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8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GB" sz="8800" b="1"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rPr>
                <a:t> </a:t>
              </a:r>
            </a:p>
          </p:txBody>
        </p:sp>
        <p:sp>
          <p:nvSpPr>
            <p:cNvPr id="12" name="Rectangle 11"/>
            <p:cNvSpPr/>
            <p:nvPr/>
          </p:nvSpPr>
          <p:spPr>
            <a:xfrm>
              <a:off x="9389522" y="0"/>
              <a:ext cx="876795" cy="190500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88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a:t>
              </a:r>
              <a:r>
                <a:rPr kumimoji="0" lang="en-GB" sz="8800" b="1"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rPr>
                <a:t> </a:t>
              </a:r>
            </a:p>
          </p:txBody>
        </p:sp>
      </p:grpSp>
    </p:spTree>
    <p:extLst>
      <p:ext uri="{BB962C8B-B14F-4D97-AF65-F5344CB8AC3E}">
        <p14:creationId xmlns:p14="http://schemas.microsoft.com/office/powerpoint/2010/main" val="301829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is higher education?</a:t>
            </a:r>
          </a:p>
        </p:txBody>
      </p:sp>
      <p:sp>
        <p:nvSpPr>
          <p:cNvPr id="6" name="Content Placeholder 2"/>
          <p:cNvSpPr txBox="1">
            <a:spLocks/>
          </p:cNvSpPr>
          <p:nvPr/>
        </p:nvSpPr>
        <p:spPr>
          <a:xfrm>
            <a:off x="657327" y="1457328"/>
            <a:ext cx="8010423" cy="4184461"/>
          </a:xfrm>
          <a:prstGeom prst="rect">
            <a:avLst/>
          </a:prstGeom>
        </p:spPr>
        <p:txBody>
          <a:bodyPr vert="horz" lIns="45720" tIns="22860" rIns="45720" bIns="22860" rtlCol="0">
            <a:norm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120000"/>
              </a:lnSpc>
              <a:spcBef>
                <a:spcPts val="2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Higher education is when you work towards getting a qualification post-18</a:t>
            </a:r>
          </a:p>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Qualifications can be gained from:</a:t>
            </a:r>
          </a:p>
          <a:p>
            <a:pPr marL="457177" marR="0" lvl="0" indent="-457177" algn="l" defTabSz="1828709"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AE025B"/>
                </a:solidFill>
                <a:effectLst/>
                <a:uLnTx/>
                <a:uFillTx/>
                <a:latin typeface="Arial" panose="020B0604020202020204" pitchFamily="34" charset="0"/>
                <a:ea typeface="+mn-ea"/>
                <a:cs typeface="+mn-cs"/>
              </a:rPr>
              <a:t>University</a:t>
            </a:r>
          </a:p>
          <a:p>
            <a:pPr marL="457177" marR="0" lvl="0" indent="-457177" algn="l" defTabSz="1828709" rtl="0" eaLnBrk="1" fontAlgn="auto" latinLnBrk="0" hangingPunct="1">
              <a:lnSpc>
                <a:spcPct val="90000"/>
              </a:lnSpc>
              <a:spcBef>
                <a:spcPts val="2000"/>
              </a:spcBef>
              <a:spcAft>
                <a:spcPts val="0"/>
              </a:spcAft>
              <a:buClrTx/>
              <a:buSzTx/>
              <a:buFont typeface="Arial" panose="020B0604020202020204" pitchFamily="34" charset="0"/>
              <a:buChar char="•"/>
              <a:tabLst/>
              <a:defRPr/>
            </a:pPr>
            <a:r>
              <a:rPr lang="en-GB" sz="2400" b="1" dirty="0">
                <a:solidFill>
                  <a:srgbClr val="6B4796"/>
                </a:solidFill>
                <a:latin typeface="Arial" panose="020B0604020202020204" pitchFamily="34" charset="0"/>
              </a:rPr>
              <a:t>Many</a:t>
            </a:r>
            <a:r>
              <a:rPr kumimoji="0" lang="en-GB" sz="2400" b="1" i="0" u="none" strike="noStrike" kern="1200" cap="none" spc="0" normalizeH="0" baseline="0" noProof="0" dirty="0">
                <a:ln>
                  <a:noFill/>
                </a:ln>
                <a:solidFill>
                  <a:srgbClr val="6B4796"/>
                </a:solidFill>
                <a:effectLst/>
                <a:uLnTx/>
                <a:uFillTx/>
                <a:latin typeface="Arial" panose="020B0604020202020204" pitchFamily="34" charset="0"/>
                <a:ea typeface="+mn-ea"/>
                <a:cs typeface="+mn-cs"/>
              </a:rPr>
              <a:t> Colleges</a:t>
            </a:r>
          </a:p>
          <a:p>
            <a:pPr marL="457177" marR="0" lvl="0" indent="-457177" algn="l" defTabSz="1828709"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869B3"/>
                </a:solidFill>
                <a:effectLst/>
                <a:uLnTx/>
                <a:uFillTx/>
                <a:latin typeface="Arial" panose="020B0604020202020204" pitchFamily="34" charset="0"/>
                <a:ea typeface="+mn-ea"/>
                <a:cs typeface="+mn-cs"/>
              </a:rPr>
              <a:t>Degree Apprenticeships</a:t>
            </a:r>
          </a:p>
          <a:p>
            <a:pPr marL="457177" marR="0" lvl="0" indent="-457177" algn="ctr" defTabSz="1828709" rtl="0" eaLnBrk="1" fontAlgn="auto" latinLnBrk="0" hangingPunct="1">
              <a:lnSpc>
                <a:spcPct val="90000"/>
              </a:lnSpc>
              <a:spcBef>
                <a:spcPts val="2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DBC1652-1228-4E56-B20D-7F1C741963CE}"/>
              </a:ext>
            </a:extLst>
          </p:cNvPr>
          <p:cNvSpPr txBox="1"/>
          <p:nvPr/>
        </p:nvSpPr>
        <p:spPr>
          <a:xfrm>
            <a:off x="657327" y="5108422"/>
            <a:ext cx="10837850" cy="415498"/>
          </a:xfrm>
          <a:prstGeom prst="rect">
            <a:avLst/>
          </a:prstGeom>
          <a:noFill/>
        </p:spPr>
        <p:txBody>
          <a:bodyPr wrap="square" lIns="45720" tIns="22860" rIns="45720" bIns="228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B3025B"/>
                </a:solidFill>
                <a:effectLst/>
                <a:uLnTx/>
                <a:uFillTx/>
                <a:latin typeface="Arial" panose="020B0604020202020204" pitchFamily="34" charset="0"/>
                <a:ea typeface="+mn-ea"/>
                <a:cs typeface="Arial" panose="020B0604020202020204" pitchFamily="34" charset="0"/>
              </a:rPr>
              <a:t>Higher education is there for everyone!</a:t>
            </a:r>
          </a:p>
        </p:txBody>
      </p:sp>
      <p:grpSp>
        <p:nvGrpSpPr>
          <p:cNvPr id="11" name="Group 10">
            <a:extLst>
              <a:ext uri="{FF2B5EF4-FFF2-40B4-BE49-F238E27FC236}">
                <a16:creationId xmlns:a16="http://schemas.microsoft.com/office/drawing/2014/main" id="{5C61DCF8-4A97-48D6-B015-27F18E3273A6}"/>
              </a:ext>
              <a:ext uri="{C183D7F6-B498-43B3-948B-1728B52AA6E4}">
                <adec:decorative xmlns:adec="http://schemas.microsoft.com/office/drawing/2017/decorative" val="1"/>
              </a:ext>
            </a:extLst>
          </p:cNvPr>
          <p:cNvGrpSpPr/>
          <p:nvPr/>
        </p:nvGrpSpPr>
        <p:grpSpPr>
          <a:xfrm>
            <a:off x="8357809" y="1001689"/>
            <a:ext cx="3832604" cy="4960961"/>
            <a:chOff x="8357809" y="1001689"/>
            <a:chExt cx="3832604" cy="4960961"/>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7809" y="1001689"/>
              <a:ext cx="3832604" cy="49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704072" y="1834358"/>
              <a:ext cx="1614345" cy="29122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N:\SLSStaff\Projects\HEPP\Higher Education Progression Partnership\Marketing &amp; Communications\MASTER FOLDER\Icons\Hepp Icon - Lightbulb Idea - Cya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3473" y="1939280"/>
              <a:ext cx="707782" cy="714928"/>
            </a:xfrm>
            <a:prstGeom prst="rect">
              <a:avLst/>
            </a:prstGeom>
            <a:noFill/>
            <a:ln>
              <a:noFill/>
            </a:ln>
          </p:spPr>
        </p:pic>
      </p:grpSp>
      <p:sp>
        <p:nvSpPr>
          <p:cNvPr id="9" name="TextBox 8"/>
          <p:cNvSpPr txBox="1"/>
          <p:nvPr/>
        </p:nvSpPr>
        <p:spPr>
          <a:xfrm>
            <a:off x="9704072" y="2684490"/>
            <a:ext cx="156658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B3025B"/>
                </a:solidFill>
                <a:effectLst/>
                <a:uLnTx/>
                <a:uFillTx/>
                <a:latin typeface="Calibri" panose="020F0502020204030204"/>
                <a:ea typeface="+mn-ea"/>
                <a:cs typeface="+mn-cs"/>
              </a:rPr>
              <a:t>Did you know there are currently </a:t>
            </a:r>
            <a:r>
              <a:rPr kumimoji="0" lang="en-GB" sz="2000" b="1" i="0" u="none" strike="noStrike" kern="1200" cap="none" spc="0" normalizeH="0" baseline="0" noProof="0" dirty="0">
                <a:ln>
                  <a:noFill/>
                </a:ln>
                <a:solidFill>
                  <a:srgbClr val="CC0066"/>
                </a:solidFill>
                <a:effectLst/>
                <a:uLnTx/>
                <a:uFillTx/>
                <a:latin typeface="Calibri" panose="020F0502020204030204"/>
                <a:ea typeface="+mn-ea"/>
                <a:cs typeface="+mn-cs"/>
              </a:rPr>
              <a:t>395</a:t>
            </a:r>
            <a:r>
              <a:rPr kumimoji="0" lang="en-GB" sz="1400" b="0" i="0" u="none" strike="noStrike" kern="1200" cap="none" spc="0" normalizeH="0" baseline="0" noProof="0" dirty="0">
                <a:ln>
                  <a:noFill/>
                </a:ln>
                <a:solidFill>
                  <a:srgbClr val="CC0066"/>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srgbClr val="B3025B"/>
                </a:solidFill>
                <a:effectLst/>
                <a:uLnTx/>
                <a:uFillTx/>
                <a:latin typeface="Calibri" panose="020F0502020204030204"/>
                <a:ea typeface="+mn-ea"/>
                <a:cs typeface="+mn-cs"/>
              </a:rPr>
              <a:t>higher education providers across the UK with over </a:t>
            </a:r>
            <a:r>
              <a:rPr kumimoji="0" lang="en-GB" sz="2000" b="1" i="0" u="none" strike="noStrike" kern="1200" cap="none" spc="0" normalizeH="0" baseline="0" noProof="0" dirty="0">
                <a:ln>
                  <a:noFill/>
                </a:ln>
                <a:solidFill>
                  <a:srgbClr val="7030A0"/>
                </a:solidFill>
                <a:effectLst/>
                <a:uLnTx/>
                <a:uFillTx/>
                <a:latin typeface="Calibri" panose="020F0502020204030204"/>
                <a:ea typeface="+mn-ea"/>
                <a:cs typeface="+mn-cs"/>
              </a:rPr>
              <a:t>50,000</a:t>
            </a:r>
            <a:r>
              <a:rPr kumimoji="0" lang="en-GB" sz="1400" b="1" i="0" u="none" strike="noStrike" kern="1200" cap="none" spc="0" normalizeH="0" baseline="0" noProof="0" dirty="0">
                <a:ln>
                  <a:noFill/>
                </a:ln>
                <a:solidFill>
                  <a:srgbClr val="B3025B"/>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srgbClr val="B3025B"/>
                </a:solidFill>
                <a:effectLst/>
                <a:uLnTx/>
                <a:uFillTx/>
                <a:latin typeface="Calibri" panose="020F0502020204030204"/>
                <a:ea typeface="+mn-ea"/>
                <a:cs typeface="+mn-cs"/>
              </a:rPr>
              <a:t>courses to choose from</a:t>
            </a:r>
          </a:p>
        </p:txBody>
      </p:sp>
    </p:spTree>
    <p:extLst>
      <p:ext uri="{BB962C8B-B14F-4D97-AF65-F5344CB8AC3E}">
        <p14:creationId xmlns:p14="http://schemas.microsoft.com/office/powerpoint/2010/main" val="237169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329" y="606523"/>
            <a:ext cx="1795675" cy="1618819"/>
          </a:xfrm>
          <a:prstGeom prst="rect">
            <a:avLst/>
          </a:prstGeom>
          <a:noFill/>
          <a:ln>
            <a:noFill/>
          </a:ln>
        </p:spPr>
      </p:pic>
      <p:pic>
        <p:nvPicPr>
          <p:cNvPr id="13" name="Picture 12">
            <a:extLs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3019" y="659128"/>
            <a:ext cx="1439545" cy="1439545"/>
          </a:xfrm>
          <a:prstGeom prst="rect">
            <a:avLst/>
          </a:prstGeom>
          <a:noFill/>
          <a:ln>
            <a:noFill/>
          </a:ln>
        </p:spPr>
      </p:pic>
      <p:sp>
        <p:nvSpPr>
          <p:cNvPr id="4" name="Title 2"/>
          <p:cNvSpPr txBox="1">
            <a:spLocks noGrp="1"/>
          </p:cNvSpPr>
          <p:nvPr>
            <p:ph type="title" idx="4294967295"/>
          </p:nvPr>
        </p:nvSpPr>
        <p:spPr>
          <a:xfrm>
            <a:off x="714375" y="2683084"/>
            <a:ext cx="11029950" cy="994172"/>
          </a:xfrm>
          <a:prstGeom prst="rect">
            <a:avLst/>
          </a:prstGeom>
          <a:noFill/>
          <a:ln>
            <a:noFill/>
            <a:prstDash/>
          </a:ln>
          <a:effectLst/>
        </p:spPr>
        <p:txBody>
          <a:bodyPr rot="0" spcFirstLastPara="0" vertOverflow="overflow" horzOverflow="overflow" vert="horz" wrap="square" lIns="68574" tIns="34287" rIns="68574" bIns="34287" numCol="1" spcCol="0" rtlCol="0" fromWordArt="0" anchor="ctr" anchorCtr="0" forceAA="0" compatLnSpc="1">
            <a:prstTxWarp prst="textNoShape">
              <a:avLst/>
            </a:prstTxWarp>
            <a:noAutofit/>
          </a:bodyPr>
          <a:lstStyle>
            <a:lvl1pPr algn="l" defTabSz="685732" rtl="0" eaLnBrk="1" latinLnBrk="0" hangingPunct="1">
              <a:lnSpc>
                <a:spcPct val="90000"/>
              </a:lnSpc>
              <a:spcBef>
                <a:spcPct val="0"/>
              </a:spcBef>
              <a:buNone/>
              <a:defRPr sz="3300" b="1" i="0" kern="1200" spc="-113" baseline="0">
                <a:solidFill>
                  <a:schemeClr val="tx2"/>
                </a:solidFill>
                <a:latin typeface="Arial" charset="0"/>
                <a:ea typeface="+mj-ea"/>
                <a:cs typeface="+mj-cs"/>
              </a:defRPr>
            </a:lvl1pPr>
          </a:lstStyle>
          <a:p>
            <a:pPr marL="0" marR="0" lvl="0" indent="0" algn="ctr" defTabSz="685732"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113" normalizeH="0" baseline="0" noProof="0" dirty="0">
                <a:ln>
                  <a:noFill/>
                </a:ln>
                <a:solidFill>
                  <a:srgbClr val="5958A5"/>
                </a:solidFill>
                <a:effectLst/>
                <a:uLnTx/>
                <a:uFillTx/>
                <a:latin typeface="Arial" panose="020B0604020202020204" pitchFamily="34" charset="0"/>
                <a:ea typeface="+mj-ea"/>
                <a:cs typeface="+mj-cs"/>
              </a:rPr>
              <a:t>Why go to higher education?</a:t>
            </a:r>
          </a:p>
        </p:txBody>
      </p:sp>
      <p:sp>
        <p:nvSpPr>
          <p:cNvPr id="7" name="TextBox 6"/>
          <p:cNvSpPr txBox="1"/>
          <p:nvPr/>
        </p:nvSpPr>
        <p:spPr>
          <a:xfrm>
            <a:off x="816587" y="1964322"/>
            <a:ext cx="2552131"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Career benefits</a:t>
            </a:r>
          </a:p>
        </p:txBody>
      </p:sp>
      <p:sp>
        <p:nvSpPr>
          <p:cNvPr id="8" name="TextBox 7"/>
          <p:cNvSpPr txBox="1"/>
          <p:nvPr/>
        </p:nvSpPr>
        <p:spPr>
          <a:xfrm>
            <a:off x="4676775" y="1963018"/>
            <a:ext cx="2847975"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Academic benefits</a:t>
            </a:r>
          </a:p>
        </p:txBody>
      </p:sp>
      <p:sp>
        <p:nvSpPr>
          <p:cNvPr id="9" name="TextBox 8"/>
          <p:cNvSpPr txBox="1"/>
          <p:nvPr/>
        </p:nvSpPr>
        <p:spPr>
          <a:xfrm>
            <a:off x="2619376" y="5357226"/>
            <a:ext cx="2745182"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Financial benefits</a:t>
            </a:r>
          </a:p>
        </p:txBody>
      </p:sp>
      <p:sp>
        <p:nvSpPr>
          <p:cNvPr id="11" name="TextBox 10"/>
          <p:cNvSpPr txBox="1"/>
          <p:nvPr/>
        </p:nvSpPr>
        <p:spPr>
          <a:xfrm>
            <a:off x="6826768" y="5367559"/>
            <a:ext cx="2552131"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Personal benefits</a:t>
            </a:r>
          </a:p>
        </p:txBody>
      </p:sp>
      <p:sp>
        <p:nvSpPr>
          <p:cNvPr id="12" name="TextBox 11"/>
          <p:cNvSpPr txBox="1"/>
          <p:nvPr/>
        </p:nvSpPr>
        <p:spPr>
          <a:xfrm>
            <a:off x="8898512" y="1937482"/>
            <a:ext cx="2438225"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Social benefits</a:t>
            </a:r>
          </a:p>
        </p:txBody>
      </p:sp>
      <p:pic>
        <p:nvPicPr>
          <p:cNvPr id="15" name="Picture 14">
            <a:extLs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8718" y="3857278"/>
            <a:ext cx="1439545" cy="1439545"/>
          </a:xfrm>
          <a:prstGeom prst="rect">
            <a:avLst/>
          </a:prstGeom>
          <a:noFill/>
          <a:ln>
            <a:noFill/>
          </a:ln>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4133" y="676275"/>
            <a:ext cx="1221372" cy="12213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4571646-D320-4500-8C7D-C0431F4BA7B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3739" y="3857278"/>
            <a:ext cx="1477546" cy="1477546"/>
          </a:xfrm>
          <a:prstGeom prst="rect">
            <a:avLst/>
          </a:prstGeom>
        </p:spPr>
      </p:pic>
    </p:spTree>
    <p:extLst>
      <p:ext uri="{BB962C8B-B14F-4D97-AF65-F5344CB8AC3E}">
        <p14:creationId xmlns:p14="http://schemas.microsoft.com/office/powerpoint/2010/main" val="367954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3013"/>
            <a:ext cx="12192000" cy="3586161"/>
          </a:xfrm>
        </p:spPr>
        <p:txBody>
          <a:bodyPr>
            <a:normAutofit/>
          </a:bodyPr>
          <a:lstStyle/>
          <a:p>
            <a:pPr lvl="0" algn="ctr" defTabSz="1828709">
              <a:defRPr/>
            </a:pPr>
            <a:r>
              <a:rPr lang="en-GB" sz="6000" b="1" spc="-100" dirty="0">
                <a:solidFill>
                  <a:srgbClr val="B3025B"/>
                </a:solidFill>
                <a:latin typeface="Arial"/>
              </a:rPr>
              <a:t>Career Benefits of Higher Education</a:t>
            </a:r>
            <a:endParaRPr lang="en-GB" dirty="0"/>
          </a:p>
        </p:txBody>
      </p:sp>
    </p:spTree>
    <p:extLst>
      <p:ext uri="{BB962C8B-B14F-4D97-AF65-F5344CB8AC3E}">
        <p14:creationId xmlns:p14="http://schemas.microsoft.com/office/powerpoint/2010/main" val="17968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p:nvSpPr>
        <p:spPr>
          <a:xfrm>
            <a:off x="335360" y="1533832"/>
            <a:ext cx="11593288" cy="4055408"/>
          </a:xfrm>
          <a:prstGeom prst="rect">
            <a:avLst/>
          </a:prstGeom>
          <a:solidFill>
            <a:srgbClr val="B3025B"/>
          </a:solidFill>
          <a:ln>
            <a:solidFill>
              <a:srgbClr val="B30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6" name="Title 1">
            <a:extLst>
              <a:ext uri="{FF2B5EF4-FFF2-40B4-BE49-F238E27FC236}">
                <a16:creationId xmlns:a16="http://schemas.microsoft.com/office/drawing/2014/main" id="{4A0CAA7A-457C-4981-BDA2-63A07E758559}"/>
              </a:ext>
            </a:extLst>
          </p:cNvPr>
          <p:cNvSpPr>
            <a:spLocks noGrp="1"/>
          </p:cNvSpPr>
          <p:nvPr>
            <p:ph type="title"/>
          </p:nvPr>
        </p:nvSpPr>
        <p:spPr>
          <a:xfrm>
            <a:off x="335360" y="156939"/>
            <a:ext cx="11246327" cy="973485"/>
          </a:xfrm>
        </p:spPr>
        <p:txBody>
          <a:bodyPr>
            <a:normAutofit/>
          </a:bodyPr>
          <a:lstStyle/>
          <a:p>
            <a:r>
              <a:rPr lang="en-GB" sz="3100" spc="-113" dirty="0">
                <a:solidFill>
                  <a:srgbClr val="5958A5"/>
                </a:solidFill>
                <a:latin typeface="Arial" panose="020B0604020202020204" pitchFamily="34" charset="0"/>
              </a:rPr>
              <a:t>The </a:t>
            </a:r>
            <a:r>
              <a:rPr lang="en-GB" sz="3100" b="1" spc="-113" dirty="0">
                <a:solidFill>
                  <a:srgbClr val="5958A5"/>
                </a:solidFill>
                <a:latin typeface="Arial" panose="020B0604020202020204" pitchFamily="34" charset="0"/>
              </a:rPr>
              <a:t>career</a:t>
            </a:r>
            <a:r>
              <a:rPr lang="en-GB" sz="3100" spc="-113" dirty="0">
                <a:solidFill>
                  <a:srgbClr val="5958A5"/>
                </a:solidFill>
                <a:latin typeface="Arial" panose="020B0604020202020204" pitchFamily="34" charset="0"/>
              </a:rPr>
              <a:t> benefits of higher education</a:t>
            </a:r>
          </a:p>
        </p:txBody>
      </p:sp>
      <p:pic>
        <p:nvPicPr>
          <p:cNvPr id="9" name="Picture 2" descr="A male and female student in graduation gowns smiling at the camera">
            <a:extLst>
              <a:ext uri="{FF2B5EF4-FFF2-40B4-BE49-F238E27FC236}">
                <a16:creationId xmlns:a16="http://schemas.microsoft.com/office/drawing/2014/main" id="{C739F0D5-4730-4CE1-B5CF-99E09DF1F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2015896"/>
            <a:ext cx="4752528" cy="31699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7641A2-06BA-4B00-BB6A-814A662356F2}"/>
              </a:ext>
            </a:extLst>
          </p:cNvPr>
          <p:cNvSpPr txBox="1"/>
          <p:nvPr/>
        </p:nvSpPr>
        <p:spPr>
          <a:xfrm>
            <a:off x="5879976" y="1932292"/>
            <a:ext cx="6192688" cy="2558842"/>
          </a:xfrm>
          <a:prstGeom prst="rect">
            <a:avLst/>
          </a:prstGeom>
          <a:noFill/>
        </p:spPr>
        <p:txBody>
          <a:bodyPr vert="horz" wrap="square" rtlCol="0">
            <a:spAutoFit/>
          </a:bodyPr>
          <a:lstStyle/>
          <a:p>
            <a:r>
              <a:rPr lang="en-GB" sz="2800" b="1" u="sng" dirty="0">
                <a:solidFill>
                  <a:srgbClr val="FFFFFF"/>
                </a:solidFill>
                <a:latin typeface="Arial" panose="020B0604020202020204" pitchFamily="34" charset="0"/>
              </a:rPr>
              <a:t>Better job opportunities</a:t>
            </a:r>
          </a:p>
          <a:p>
            <a:endParaRPr lang="en-GB" sz="2800" dirty="0">
              <a:solidFill>
                <a:srgbClr val="FFFFFF"/>
              </a:solidFill>
              <a:latin typeface="Arial" panose="020B0604020202020204" pitchFamily="34" charset="0"/>
            </a:endParaRPr>
          </a:p>
          <a:p>
            <a:pPr marL="342900" indent="-342900">
              <a:lnSpc>
                <a:spcPct val="150000"/>
              </a:lnSpc>
              <a:buFont typeface="Arial" panose="020B0604020202020204" pitchFamily="34" charset="0"/>
              <a:buChar char="•"/>
            </a:pPr>
            <a:r>
              <a:rPr lang="en-GB" sz="2400" dirty="0">
                <a:solidFill>
                  <a:srgbClr val="FFFFFF"/>
                </a:solidFill>
                <a:latin typeface="Arial" panose="020B0604020202020204" pitchFamily="34" charset="0"/>
              </a:rPr>
              <a:t>25% of jobs are only for graduates</a:t>
            </a:r>
          </a:p>
          <a:p>
            <a:pPr marL="342900" indent="-342900">
              <a:lnSpc>
                <a:spcPct val="150000"/>
              </a:lnSpc>
              <a:buFont typeface="Arial" panose="020B0604020202020204" pitchFamily="34" charset="0"/>
              <a:buChar char="•"/>
            </a:pPr>
            <a:r>
              <a:rPr lang="en-GB" sz="2400" dirty="0">
                <a:solidFill>
                  <a:srgbClr val="FFFFFF"/>
                </a:solidFill>
                <a:latin typeface="Arial" panose="020B0604020202020204" pitchFamily="34" charset="0"/>
              </a:rPr>
              <a:t>more likely to be employed</a:t>
            </a:r>
          </a:p>
          <a:p>
            <a:pPr marL="342900" indent="-342900">
              <a:lnSpc>
                <a:spcPct val="150000"/>
              </a:lnSpc>
              <a:buFont typeface="Arial" panose="020B0604020202020204" pitchFamily="34" charset="0"/>
              <a:buChar char="•"/>
            </a:pPr>
            <a:r>
              <a:rPr lang="en-GB" sz="2400" dirty="0">
                <a:solidFill>
                  <a:srgbClr val="FFFFFF"/>
                </a:solidFill>
                <a:latin typeface="Arial" panose="020B0604020202020204" pitchFamily="34" charset="0"/>
              </a:rPr>
              <a:t>more likely to be promoted</a:t>
            </a:r>
            <a:endParaRPr lang="en-GB" sz="2000" dirty="0">
              <a:solidFill>
                <a:srgbClr val="FFFFFF"/>
              </a:solidFill>
              <a:latin typeface="Arial" panose="020B0604020202020204" pitchFamily="34" charset="0"/>
            </a:endParaRPr>
          </a:p>
        </p:txBody>
      </p:sp>
      <p:pic>
        <p:nvPicPr>
          <p:cNvPr id="12"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 y="5718508"/>
            <a:ext cx="996627" cy="99662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C183D7F6-B498-43B3-948B-1728B52AA6E4}">
                <adec:decorative xmlns:adec="http://schemas.microsoft.com/office/drawing/2017/decorative" val="1"/>
              </a:ext>
            </a:extLst>
          </p:cNvPr>
          <p:cNvSpPr/>
          <p:nvPr/>
        </p:nvSpPr>
        <p:spPr>
          <a:xfrm>
            <a:off x="328016" y="5672214"/>
            <a:ext cx="1251349" cy="1111147"/>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Tree>
    <p:extLst>
      <p:ext uri="{BB962C8B-B14F-4D97-AF65-F5344CB8AC3E}">
        <p14:creationId xmlns:p14="http://schemas.microsoft.com/office/powerpoint/2010/main" val="303694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p:nvSpPr>
        <p:spPr>
          <a:xfrm>
            <a:off x="335360" y="1533832"/>
            <a:ext cx="11593288" cy="405540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13" name="Title 1">
            <a:extLst>
              <a:ext uri="{FF2B5EF4-FFF2-40B4-BE49-F238E27FC236}">
                <a16:creationId xmlns:a16="http://schemas.microsoft.com/office/drawing/2014/main" id="{A48DCA2A-A684-4C00-AB78-F3A2E5587653}"/>
              </a:ext>
            </a:extLst>
          </p:cNvPr>
          <p:cNvSpPr>
            <a:spLocks noGrp="1"/>
          </p:cNvSpPr>
          <p:nvPr>
            <p:ph type="title"/>
          </p:nvPr>
        </p:nvSpPr>
        <p:spPr>
          <a:xfrm>
            <a:off x="335360" y="156939"/>
            <a:ext cx="11246327" cy="973485"/>
          </a:xfrm>
        </p:spPr>
        <p:txBody>
          <a:bodyPr>
            <a:normAutofit/>
          </a:bodyPr>
          <a:lstStyle/>
          <a:p>
            <a:r>
              <a:rPr lang="en-GB" sz="3100" spc="-113" dirty="0">
                <a:solidFill>
                  <a:srgbClr val="5958A5"/>
                </a:solidFill>
                <a:latin typeface="Arial" panose="020B0604020202020204" pitchFamily="34" charset="0"/>
              </a:rPr>
              <a:t>The </a:t>
            </a:r>
            <a:r>
              <a:rPr lang="en-GB" sz="3100" b="1" spc="-113" dirty="0">
                <a:solidFill>
                  <a:srgbClr val="5958A5"/>
                </a:solidFill>
                <a:latin typeface="Arial" panose="020B0604020202020204" pitchFamily="34" charset="0"/>
              </a:rPr>
              <a:t>career</a:t>
            </a:r>
            <a:r>
              <a:rPr lang="en-GB" sz="3100" spc="-113" dirty="0">
                <a:solidFill>
                  <a:srgbClr val="5958A5"/>
                </a:solidFill>
                <a:latin typeface="Arial" panose="020B0604020202020204" pitchFamily="34" charset="0"/>
              </a:rPr>
              <a:t> benefits of higher education</a:t>
            </a:r>
          </a:p>
        </p:txBody>
      </p:sp>
      <p:pic>
        <p:nvPicPr>
          <p:cNvPr id="30" name="Picture 2" descr="A scientist in laboratory gear using a pipette">
            <a:extLst>
              <a:ext uri="{FF2B5EF4-FFF2-40B4-BE49-F238E27FC236}">
                <a16:creationId xmlns:a16="http://schemas.microsoft.com/office/drawing/2014/main" id="{6B545B77-D073-4E91-9E24-8A4F9FFC6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970" y="1981181"/>
            <a:ext cx="4866780" cy="324614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B81E38A-BDBB-4100-B690-AED9F6FEAE08}"/>
              </a:ext>
            </a:extLst>
          </p:cNvPr>
          <p:cNvSpPr txBox="1"/>
          <p:nvPr/>
        </p:nvSpPr>
        <p:spPr>
          <a:xfrm>
            <a:off x="626554" y="2040175"/>
            <a:ext cx="5505450"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Gain relevant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Industry specialist knowledge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For example, medical students learn lots of techniques used by doctors</a:t>
            </a:r>
            <a:endParaRPr kumimoji="0" lang="en-GB"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endParaRPr lang="en-GB" dirty="0"/>
          </a:p>
        </p:txBody>
      </p:sp>
      <p:pic>
        <p:nvPicPr>
          <p:cNvPr id="11"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 y="5718508"/>
            <a:ext cx="996627" cy="9966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3011" y="5742492"/>
            <a:ext cx="969349" cy="96934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C183D7F6-B498-43B3-948B-1728B52AA6E4}">
                <adec:decorative xmlns:adec="http://schemas.microsoft.com/office/drawing/2017/decorative" val="1"/>
              </a:ext>
            </a:extLst>
          </p:cNvPr>
          <p:cNvSpPr/>
          <p:nvPr/>
        </p:nvSpPr>
        <p:spPr>
          <a:xfrm>
            <a:off x="2662010" y="5672214"/>
            <a:ext cx="1251349" cy="1111147"/>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Tree>
    <p:extLst>
      <p:ext uri="{BB962C8B-B14F-4D97-AF65-F5344CB8AC3E}">
        <p14:creationId xmlns:p14="http://schemas.microsoft.com/office/powerpoint/2010/main" val="147612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C183D7F6-B498-43B3-948B-1728B52AA6E4}">
                <adec:decorative xmlns:adec="http://schemas.microsoft.com/office/drawing/2017/decorative" val="1"/>
              </a:ext>
            </a:extLst>
          </p:cNvPr>
          <p:cNvSpPr/>
          <p:nvPr/>
        </p:nvSpPr>
        <p:spPr>
          <a:xfrm>
            <a:off x="335360" y="1533832"/>
            <a:ext cx="11593288" cy="4055408"/>
          </a:xfrm>
          <a:prstGeom prst="rect">
            <a:avLst/>
          </a:prstGeom>
          <a:solidFill>
            <a:srgbClr val="B3025B"/>
          </a:solidFill>
          <a:ln>
            <a:solidFill>
              <a:srgbClr val="B30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13" name="Title 1">
            <a:extLst>
              <a:ext uri="{FF2B5EF4-FFF2-40B4-BE49-F238E27FC236}">
                <a16:creationId xmlns:a16="http://schemas.microsoft.com/office/drawing/2014/main" id="{76815592-7F5F-432C-B636-AF8D61D47E76}"/>
              </a:ext>
            </a:extLst>
          </p:cNvPr>
          <p:cNvSpPr>
            <a:spLocks noGrp="1"/>
          </p:cNvSpPr>
          <p:nvPr>
            <p:ph type="title"/>
          </p:nvPr>
        </p:nvSpPr>
        <p:spPr>
          <a:xfrm>
            <a:off x="335360" y="156939"/>
            <a:ext cx="11246327" cy="973485"/>
          </a:xfrm>
        </p:spPr>
        <p:txBody>
          <a:bodyPr>
            <a:normAutofit/>
          </a:bodyPr>
          <a:lstStyle/>
          <a:p>
            <a:r>
              <a:rPr lang="en-GB" sz="3100" spc="-113" dirty="0">
                <a:solidFill>
                  <a:srgbClr val="5958A5"/>
                </a:solidFill>
                <a:latin typeface="Arial" panose="020B0604020202020204" pitchFamily="34" charset="0"/>
              </a:rPr>
              <a:t>The </a:t>
            </a:r>
            <a:r>
              <a:rPr lang="en-GB" sz="3100" b="1" spc="-113" dirty="0">
                <a:solidFill>
                  <a:srgbClr val="5958A5"/>
                </a:solidFill>
                <a:latin typeface="Arial" panose="020B0604020202020204" pitchFamily="34" charset="0"/>
              </a:rPr>
              <a:t>career</a:t>
            </a:r>
            <a:r>
              <a:rPr lang="en-GB" sz="3100" spc="-113" dirty="0">
                <a:solidFill>
                  <a:srgbClr val="5958A5"/>
                </a:solidFill>
                <a:latin typeface="Arial" panose="020B0604020202020204" pitchFamily="34" charset="0"/>
              </a:rPr>
              <a:t> benefits of higher education</a:t>
            </a:r>
          </a:p>
        </p:txBody>
      </p:sp>
      <p:pic>
        <p:nvPicPr>
          <p:cNvPr id="4098" name="Picture 2" descr="men and women having a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2026506"/>
            <a:ext cx="5623916" cy="31662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56040" y="1972683"/>
            <a:ext cx="5616624" cy="2431435"/>
          </a:xfrm>
          <a:prstGeom prst="rect">
            <a:avLst/>
          </a:prstGeom>
          <a:noFill/>
        </p:spPr>
        <p:txBody>
          <a:bodyPr vert="horz" wrap="square" rtlCol="0">
            <a:spAutoFit/>
          </a:bodyPr>
          <a:lstStyle/>
          <a:p>
            <a:r>
              <a:rPr lang="en-GB" sz="2800" b="1" u="sng" dirty="0">
                <a:solidFill>
                  <a:srgbClr val="FFFFFF"/>
                </a:solidFill>
                <a:latin typeface="Arial" panose="020B0604020202020204" pitchFamily="34" charset="0"/>
              </a:rPr>
              <a:t>Ability to network</a:t>
            </a:r>
          </a:p>
          <a:p>
            <a:endParaRPr lang="en-GB" sz="2800" b="1" u="sng" dirty="0">
              <a:solidFill>
                <a:srgbClr val="FFFFFF"/>
              </a:solidFill>
              <a:latin typeface="Arial" panose="020B0604020202020204" pitchFamily="34" charset="0"/>
            </a:endParaRPr>
          </a:p>
          <a:p>
            <a:pPr marL="342900" indent="-342900">
              <a:buFont typeface="Arial" panose="020B0604020202020204" pitchFamily="34" charset="0"/>
              <a:buChar char="•"/>
            </a:pPr>
            <a:r>
              <a:rPr lang="en-GB" sz="2400" dirty="0">
                <a:solidFill>
                  <a:srgbClr val="FFFFFF"/>
                </a:solidFill>
                <a:latin typeface="Arial" panose="020B0604020202020204" pitchFamily="34" charset="0"/>
              </a:rPr>
              <a:t>Attending events during your course</a:t>
            </a:r>
          </a:p>
          <a:p>
            <a:pPr marL="342900" indent="-342900">
              <a:buFont typeface="Arial" panose="020B0604020202020204" pitchFamily="34" charset="0"/>
              <a:buChar char="•"/>
            </a:pPr>
            <a:endParaRPr lang="en-GB" sz="2400" dirty="0">
              <a:solidFill>
                <a:srgbClr val="FFFFFF"/>
              </a:solidFill>
              <a:latin typeface="Arial" panose="020B0604020202020204" pitchFamily="34" charset="0"/>
            </a:endParaRPr>
          </a:p>
          <a:p>
            <a:pPr marL="342900" indent="-342900">
              <a:buFont typeface="Arial" panose="020B0604020202020204" pitchFamily="34" charset="0"/>
              <a:buChar char="•"/>
            </a:pPr>
            <a:r>
              <a:rPr lang="en-GB" sz="2400" dirty="0">
                <a:solidFill>
                  <a:srgbClr val="FFFFFF"/>
                </a:solidFill>
                <a:latin typeface="Arial" panose="020B0604020202020204" pitchFamily="34" charset="0"/>
              </a:rPr>
              <a:t>Meeting employers and people in the job market</a:t>
            </a:r>
          </a:p>
        </p:txBody>
      </p:sp>
      <p:pic>
        <p:nvPicPr>
          <p:cNvPr id="16"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 y="5718508"/>
            <a:ext cx="996627" cy="9966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3011" y="5742492"/>
            <a:ext cx="969349" cy="9693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9419" y="5652550"/>
            <a:ext cx="1128542" cy="112854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C183D7F6-B498-43B3-948B-1728B52AA6E4}">
                <adec:decorative xmlns:adec="http://schemas.microsoft.com/office/drawing/2017/decorative" val="1"/>
              </a:ext>
            </a:extLst>
          </p:cNvPr>
          <p:cNvSpPr/>
          <p:nvPr/>
        </p:nvSpPr>
        <p:spPr>
          <a:xfrm>
            <a:off x="5222311" y="5652550"/>
            <a:ext cx="1251349" cy="1111147"/>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Tree>
    <p:extLst>
      <p:ext uri="{BB962C8B-B14F-4D97-AF65-F5344CB8AC3E}">
        <p14:creationId xmlns:p14="http://schemas.microsoft.com/office/powerpoint/2010/main" val="334057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Custom 1">
      <a:dk1>
        <a:srgbClr val="B3025B"/>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B3025B"/>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1436</Words>
  <Application>Microsoft Office PowerPoint</Application>
  <PresentationFormat>Widescreen</PresentationFormat>
  <Paragraphs>156</Paragraphs>
  <Slides>16</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Akzidenz Grotesk BE Regular</vt:lpstr>
      <vt:lpstr>Arial</vt:lpstr>
      <vt:lpstr>Calibri</vt:lpstr>
      <vt:lpstr>Calibri Light</vt:lpstr>
      <vt:lpstr>Office Theme</vt:lpstr>
      <vt:lpstr>1_Office Theme</vt:lpstr>
      <vt:lpstr>Benefits of Higher Education</vt:lpstr>
      <vt:lpstr>Coming up today...</vt:lpstr>
      <vt:lpstr>What is higher education?</vt:lpstr>
      <vt:lpstr>What is higher education?</vt:lpstr>
      <vt:lpstr>Why go to higher education?</vt:lpstr>
      <vt:lpstr>Career Benefits of Higher Education</vt:lpstr>
      <vt:lpstr>The career benefits of higher education</vt:lpstr>
      <vt:lpstr>The career benefits of higher education</vt:lpstr>
      <vt:lpstr>The career benefits of higher education</vt:lpstr>
      <vt:lpstr>The career benefits of higher education</vt:lpstr>
      <vt:lpstr>The career benefits of higher education</vt:lpstr>
      <vt:lpstr>Transferable Skills</vt:lpstr>
      <vt:lpstr>Weighing it up</vt:lpstr>
      <vt:lpstr>Summary</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katrina.heath@aero.co.uk</dc:creator>
  <cp:lastModifiedBy>Jess Fearne</cp:lastModifiedBy>
  <cp:revision>80</cp:revision>
  <dcterms:created xsi:type="dcterms:W3CDTF">2020-09-10T09:43:01Z</dcterms:created>
  <dcterms:modified xsi:type="dcterms:W3CDTF">2021-01-20T11:45:02Z</dcterms:modified>
</cp:coreProperties>
</file>