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5"/>
  </p:notesMasterIdLst>
  <p:sldIdLst>
    <p:sldId id="543" r:id="rId5"/>
    <p:sldId id="552" r:id="rId6"/>
    <p:sldId id="558" r:id="rId7"/>
    <p:sldId id="559" r:id="rId8"/>
    <p:sldId id="560" r:id="rId9"/>
    <p:sldId id="561" r:id="rId10"/>
    <p:sldId id="562" r:id="rId11"/>
    <p:sldId id="563" r:id="rId12"/>
    <p:sldId id="564" r:id="rId13"/>
    <p:sldId id="5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Cullinane" initials="CC" lastIdx="1" clrIdx="0">
    <p:extLst>
      <p:ext uri="{19B8F6BF-5375-455C-9EA6-DF929625EA0E}">
        <p15:presenceInfo xmlns:p15="http://schemas.microsoft.com/office/powerpoint/2012/main" userId="S::carl.cullinane@suttontrust.com::4a0061df-d3f4-44a4-b6bf-c552f8b10a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BF0"/>
    <a:srgbClr val="0000FF"/>
    <a:srgbClr val="01438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E5117-64CD-49A3-A378-CD0D46813BF7}" v="270" dt="2020-10-15T05:29:06.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57" autoAdjust="0"/>
  </p:normalViewPr>
  <p:slideViewPr>
    <p:cSldViewPr snapToGrid="0">
      <p:cViewPr varScale="1">
        <p:scale>
          <a:sx n="71" d="100"/>
          <a:sy n="71"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3B97E-C0C7-4943-A990-39E4BC2C1922}" type="datetimeFigureOut">
              <a:rPr lang="en-GB" smtClean="0"/>
              <a:t>15/10/2020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582C3-F196-4F73-81B4-3006C2E4BBEA}" type="slidenum">
              <a:rPr lang="en-GB" smtClean="0"/>
              <a:t>‹#›</a:t>
            </a:fld>
            <a:endParaRPr lang="en-GB"/>
          </a:p>
        </p:txBody>
      </p:sp>
    </p:spTree>
    <p:extLst>
      <p:ext uri="{BB962C8B-B14F-4D97-AF65-F5344CB8AC3E}">
        <p14:creationId xmlns:p14="http://schemas.microsoft.com/office/powerpoint/2010/main" val="198735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000"/>
              </a:spcBef>
              <a:spcAft>
                <a:spcPts val="0"/>
              </a:spcAft>
              <a:buClr>
                <a:srgbClr val="014388"/>
              </a:buClr>
              <a:buSzPct val="80000"/>
              <a:buFont typeface="Wingdings 3" charset="2"/>
              <a:buNone/>
              <a:tabLst/>
              <a:defRPr/>
            </a:pPr>
            <a:endParaRPr kumimoji="0" lang="en-GB"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5"/>
          </p:nvPr>
        </p:nvSpPr>
        <p:spPr/>
        <p:txBody>
          <a:bodyPr/>
          <a:lstStyle/>
          <a:p>
            <a:fld id="{624582C3-F196-4F73-81B4-3006C2E4BBEA}" type="slidenum">
              <a:rPr lang="en-GB" smtClean="0"/>
              <a:t>1</a:t>
            </a:fld>
            <a:endParaRPr lang="en-GB"/>
          </a:p>
        </p:txBody>
      </p:sp>
    </p:spTree>
    <p:extLst>
      <p:ext uri="{BB962C8B-B14F-4D97-AF65-F5344CB8AC3E}">
        <p14:creationId xmlns:p14="http://schemas.microsoft.com/office/powerpoint/2010/main" val="214200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10</a:t>
            </a:fld>
            <a:endParaRPr lang="en-GB"/>
          </a:p>
        </p:txBody>
      </p:sp>
    </p:spTree>
    <p:extLst>
      <p:ext uri="{BB962C8B-B14F-4D97-AF65-F5344CB8AC3E}">
        <p14:creationId xmlns:p14="http://schemas.microsoft.com/office/powerpoint/2010/main" val="98805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2</a:t>
            </a:fld>
            <a:endParaRPr lang="en-GB"/>
          </a:p>
        </p:txBody>
      </p:sp>
    </p:spTree>
    <p:extLst>
      <p:ext uri="{BB962C8B-B14F-4D97-AF65-F5344CB8AC3E}">
        <p14:creationId xmlns:p14="http://schemas.microsoft.com/office/powerpoint/2010/main" val="400844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3</a:t>
            </a:fld>
            <a:endParaRPr lang="en-GB"/>
          </a:p>
        </p:txBody>
      </p:sp>
    </p:spTree>
    <p:extLst>
      <p:ext uri="{BB962C8B-B14F-4D97-AF65-F5344CB8AC3E}">
        <p14:creationId xmlns:p14="http://schemas.microsoft.com/office/powerpoint/2010/main" val="3858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4</a:t>
            </a:fld>
            <a:endParaRPr lang="en-GB"/>
          </a:p>
        </p:txBody>
      </p:sp>
    </p:spTree>
    <p:extLst>
      <p:ext uri="{BB962C8B-B14F-4D97-AF65-F5344CB8AC3E}">
        <p14:creationId xmlns:p14="http://schemas.microsoft.com/office/powerpoint/2010/main" val="399424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5</a:t>
            </a:fld>
            <a:endParaRPr lang="en-GB"/>
          </a:p>
        </p:txBody>
      </p:sp>
    </p:spTree>
    <p:extLst>
      <p:ext uri="{BB962C8B-B14F-4D97-AF65-F5344CB8AC3E}">
        <p14:creationId xmlns:p14="http://schemas.microsoft.com/office/powerpoint/2010/main" val="215562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6</a:t>
            </a:fld>
            <a:endParaRPr lang="en-GB"/>
          </a:p>
        </p:txBody>
      </p:sp>
    </p:spTree>
    <p:extLst>
      <p:ext uri="{BB962C8B-B14F-4D97-AF65-F5344CB8AC3E}">
        <p14:creationId xmlns:p14="http://schemas.microsoft.com/office/powerpoint/2010/main" val="17516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7</a:t>
            </a:fld>
            <a:endParaRPr lang="en-GB"/>
          </a:p>
        </p:txBody>
      </p:sp>
    </p:spTree>
    <p:extLst>
      <p:ext uri="{BB962C8B-B14F-4D97-AF65-F5344CB8AC3E}">
        <p14:creationId xmlns:p14="http://schemas.microsoft.com/office/powerpoint/2010/main" val="272438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8</a:t>
            </a:fld>
            <a:endParaRPr lang="en-GB"/>
          </a:p>
        </p:txBody>
      </p:sp>
    </p:spTree>
    <p:extLst>
      <p:ext uri="{BB962C8B-B14F-4D97-AF65-F5344CB8AC3E}">
        <p14:creationId xmlns:p14="http://schemas.microsoft.com/office/powerpoint/2010/main" val="33817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800" dirty="0"/>
          </a:p>
        </p:txBody>
      </p:sp>
      <p:sp>
        <p:nvSpPr>
          <p:cNvPr id="4" name="Slide Number Placeholder 3"/>
          <p:cNvSpPr>
            <a:spLocks noGrp="1"/>
          </p:cNvSpPr>
          <p:nvPr>
            <p:ph type="sldNum" sz="quarter" idx="5"/>
          </p:nvPr>
        </p:nvSpPr>
        <p:spPr/>
        <p:txBody>
          <a:bodyPr/>
          <a:lstStyle/>
          <a:p>
            <a:fld id="{624582C3-F196-4F73-81B4-3006C2E4BBEA}" type="slidenum">
              <a:rPr lang="en-GB" smtClean="0"/>
              <a:t>9</a:t>
            </a:fld>
            <a:endParaRPr lang="en-GB"/>
          </a:p>
        </p:txBody>
      </p:sp>
    </p:spTree>
    <p:extLst>
      <p:ext uri="{BB962C8B-B14F-4D97-AF65-F5344CB8AC3E}">
        <p14:creationId xmlns:p14="http://schemas.microsoft.com/office/powerpoint/2010/main" val="138705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5283-CCC1-4502-950F-1853A1186EE8}"/>
              </a:ext>
            </a:extLst>
          </p:cNvPr>
          <p:cNvSpPr>
            <a:spLocks noGrp="1"/>
          </p:cNvSpPr>
          <p:nvPr>
            <p:ph type="ctrTitle"/>
          </p:nvPr>
        </p:nvSpPr>
        <p:spPr>
          <a:xfrm>
            <a:off x="1524000" y="1122760"/>
            <a:ext cx="9144000" cy="2387203"/>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8E59E64-9E3E-4BAF-8042-5E1EB6BAEF6F}"/>
              </a:ext>
            </a:extLst>
          </p:cNvPr>
          <p:cNvSpPr>
            <a:spLocks noGrp="1"/>
          </p:cNvSpPr>
          <p:nvPr>
            <p:ph type="subTitle" idx="1"/>
          </p:nvPr>
        </p:nvSpPr>
        <p:spPr>
          <a:xfrm>
            <a:off x="1524000" y="3601641"/>
            <a:ext cx="9144000" cy="16561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30845C29-B4E9-41A3-9CB5-415EDC0F93E4}"/>
              </a:ext>
            </a:extLst>
          </p:cNvPr>
          <p:cNvSpPr>
            <a:spLocks noGrp="1"/>
          </p:cNvSpPr>
          <p:nvPr>
            <p:ph type="sldNum" sz="quarter" idx="10"/>
          </p:nvPr>
        </p:nvSpPr>
        <p:spPr/>
        <p:txBody>
          <a:bodyPr/>
          <a:lstStyle>
            <a:lvl1pPr>
              <a:defRPr/>
            </a:lvl1pPr>
          </a:lstStyle>
          <a:p>
            <a:fld id="{B754E4C1-D6D4-40BC-97DF-A9E14BADA1C0}" type="slidenum">
              <a:rPr lang="en-US" altLang="en-US"/>
              <a:pPr/>
              <a:t>‹#›</a:t>
            </a:fld>
            <a:endParaRPr lang="en-US" altLang="en-US"/>
          </a:p>
        </p:txBody>
      </p:sp>
    </p:spTree>
    <p:extLst>
      <p:ext uri="{BB962C8B-B14F-4D97-AF65-F5344CB8AC3E}">
        <p14:creationId xmlns:p14="http://schemas.microsoft.com/office/powerpoint/2010/main" val="209767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C60F-B787-4F51-84FE-41AE0ACEC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F9406-4EB7-4A4C-A9CB-537FF2629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C1ED64B-9241-4431-9738-CD6758A031AF}"/>
              </a:ext>
            </a:extLst>
          </p:cNvPr>
          <p:cNvSpPr>
            <a:spLocks noGrp="1"/>
          </p:cNvSpPr>
          <p:nvPr>
            <p:ph type="sldNum" sz="quarter" idx="10"/>
          </p:nvPr>
        </p:nvSpPr>
        <p:spPr/>
        <p:txBody>
          <a:bodyPr/>
          <a:lstStyle>
            <a:lvl1pPr>
              <a:defRPr/>
            </a:lvl1pPr>
          </a:lstStyle>
          <a:p>
            <a:fld id="{440D9546-1C81-4B17-B946-323F6E58E5FE}" type="slidenum">
              <a:rPr lang="en-US" altLang="en-US"/>
              <a:pPr/>
              <a:t>‹#›</a:t>
            </a:fld>
            <a:endParaRPr lang="en-US" altLang="en-US"/>
          </a:p>
        </p:txBody>
      </p:sp>
    </p:spTree>
    <p:extLst>
      <p:ext uri="{BB962C8B-B14F-4D97-AF65-F5344CB8AC3E}">
        <p14:creationId xmlns:p14="http://schemas.microsoft.com/office/powerpoint/2010/main" val="153062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E3C25-5CCE-495B-9471-C7BA9FD9197B}"/>
              </a:ext>
            </a:extLst>
          </p:cNvPr>
          <p:cNvSpPr>
            <a:spLocks noGrp="1"/>
          </p:cNvSpPr>
          <p:nvPr>
            <p:ph type="title" orient="vert"/>
          </p:nvPr>
        </p:nvSpPr>
        <p:spPr>
          <a:xfrm>
            <a:off x="8839200" y="1576388"/>
            <a:ext cx="2743200" cy="457914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AF00A-A61B-434C-90CB-12B4EEEFF8FF}"/>
              </a:ext>
            </a:extLst>
          </p:cNvPr>
          <p:cNvSpPr>
            <a:spLocks noGrp="1"/>
          </p:cNvSpPr>
          <p:nvPr>
            <p:ph type="body" orient="vert" idx="1"/>
          </p:nvPr>
        </p:nvSpPr>
        <p:spPr>
          <a:xfrm>
            <a:off x="609600" y="1576388"/>
            <a:ext cx="8115300" cy="45791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AC567B79-4044-4DE7-8500-046799B02092}"/>
              </a:ext>
            </a:extLst>
          </p:cNvPr>
          <p:cNvSpPr>
            <a:spLocks noGrp="1"/>
          </p:cNvSpPr>
          <p:nvPr>
            <p:ph type="sldNum" sz="quarter" idx="10"/>
          </p:nvPr>
        </p:nvSpPr>
        <p:spPr/>
        <p:txBody>
          <a:bodyPr/>
          <a:lstStyle>
            <a:lvl1pPr>
              <a:defRPr/>
            </a:lvl1pPr>
          </a:lstStyle>
          <a:p>
            <a:fld id="{8D4E01B9-3C64-4D43-ADFF-ADDC34CF7ACB}" type="slidenum">
              <a:rPr lang="en-US" altLang="en-US"/>
              <a:pPr/>
              <a:t>‹#›</a:t>
            </a:fld>
            <a:endParaRPr lang="en-US" altLang="en-US"/>
          </a:p>
        </p:txBody>
      </p:sp>
    </p:spTree>
    <p:extLst>
      <p:ext uri="{BB962C8B-B14F-4D97-AF65-F5344CB8AC3E}">
        <p14:creationId xmlns:p14="http://schemas.microsoft.com/office/powerpoint/2010/main" val="146995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4205-6A89-43F4-81DF-73759D17C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F7402D-3BAC-43A1-AF3A-DB66DF538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67D6C0C-077B-4EE8-A41E-40192AF8DACC}"/>
              </a:ext>
            </a:extLst>
          </p:cNvPr>
          <p:cNvSpPr>
            <a:spLocks noGrp="1"/>
          </p:cNvSpPr>
          <p:nvPr>
            <p:ph type="sldNum" sz="quarter" idx="10"/>
          </p:nvPr>
        </p:nvSpPr>
        <p:spPr/>
        <p:txBody>
          <a:bodyPr/>
          <a:lstStyle>
            <a:lvl1pPr>
              <a:defRPr/>
            </a:lvl1pPr>
          </a:lstStyle>
          <a:p>
            <a:fld id="{3292E41B-BE95-4D0D-8C20-3660037E6452}" type="slidenum">
              <a:rPr lang="en-US" altLang="en-US"/>
              <a:pPr/>
              <a:t>‹#›</a:t>
            </a:fld>
            <a:endParaRPr lang="en-US" altLang="en-US"/>
          </a:p>
        </p:txBody>
      </p:sp>
    </p:spTree>
    <p:extLst>
      <p:ext uri="{BB962C8B-B14F-4D97-AF65-F5344CB8AC3E}">
        <p14:creationId xmlns:p14="http://schemas.microsoft.com/office/powerpoint/2010/main" val="29746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31D-51CC-425B-B52F-45E500EEB15E}"/>
              </a:ext>
            </a:extLst>
          </p:cNvPr>
          <p:cNvSpPr>
            <a:spLocks noGrp="1"/>
          </p:cNvSpPr>
          <p:nvPr>
            <p:ph type="title"/>
          </p:nvPr>
        </p:nvSpPr>
        <p:spPr>
          <a:xfrm>
            <a:off x="832247" y="1709737"/>
            <a:ext cx="10515600" cy="2852738"/>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B71C0F-D5D4-4262-BE18-5FEACA9A6EBC}"/>
              </a:ext>
            </a:extLst>
          </p:cNvPr>
          <p:cNvSpPr>
            <a:spLocks noGrp="1"/>
          </p:cNvSpPr>
          <p:nvPr>
            <p:ph type="body" idx="1"/>
          </p:nvPr>
        </p:nvSpPr>
        <p:spPr>
          <a:xfrm>
            <a:off x="832247" y="4589860"/>
            <a:ext cx="10515600" cy="1500188"/>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B996782-E33C-4C07-ACBE-D4D93B75184E}"/>
              </a:ext>
            </a:extLst>
          </p:cNvPr>
          <p:cNvSpPr>
            <a:spLocks noGrp="1"/>
          </p:cNvSpPr>
          <p:nvPr>
            <p:ph type="sldNum" sz="quarter" idx="10"/>
          </p:nvPr>
        </p:nvSpPr>
        <p:spPr/>
        <p:txBody>
          <a:bodyPr/>
          <a:lstStyle>
            <a:lvl1pPr>
              <a:defRPr/>
            </a:lvl1pPr>
          </a:lstStyle>
          <a:p>
            <a:fld id="{3E02C2D8-C15F-4621-84E3-0B12E7AF691E}" type="slidenum">
              <a:rPr lang="en-US" altLang="en-US"/>
              <a:pPr/>
              <a:t>‹#›</a:t>
            </a:fld>
            <a:endParaRPr lang="en-US" altLang="en-US"/>
          </a:p>
        </p:txBody>
      </p:sp>
    </p:spTree>
    <p:extLst>
      <p:ext uri="{BB962C8B-B14F-4D97-AF65-F5344CB8AC3E}">
        <p14:creationId xmlns:p14="http://schemas.microsoft.com/office/powerpoint/2010/main" val="140730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935C-B00A-445C-8588-B68D037585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F3063-4216-4157-85C4-525185416D90}"/>
              </a:ext>
            </a:extLst>
          </p:cNvPr>
          <p:cNvSpPr>
            <a:spLocks noGrp="1"/>
          </p:cNvSpPr>
          <p:nvPr>
            <p:ph sz="half" idx="1"/>
          </p:nvPr>
        </p:nvSpPr>
        <p:spPr>
          <a:xfrm>
            <a:off x="609600" y="1576388"/>
            <a:ext cx="5429250" cy="452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CABCEE-2D95-442B-96FB-528923870BB1}"/>
              </a:ext>
            </a:extLst>
          </p:cNvPr>
          <p:cNvSpPr>
            <a:spLocks noGrp="1"/>
          </p:cNvSpPr>
          <p:nvPr>
            <p:ph sz="half" idx="2"/>
          </p:nvPr>
        </p:nvSpPr>
        <p:spPr>
          <a:xfrm>
            <a:off x="6153150" y="1576388"/>
            <a:ext cx="5429250" cy="452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7BBAE957-76B8-4098-B860-1969498A6169}"/>
              </a:ext>
            </a:extLst>
          </p:cNvPr>
          <p:cNvSpPr>
            <a:spLocks noGrp="1"/>
          </p:cNvSpPr>
          <p:nvPr>
            <p:ph type="sldNum" sz="quarter" idx="10"/>
          </p:nvPr>
        </p:nvSpPr>
        <p:spPr/>
        <p:txBody>
          <a:bodyPr/>
          <a:lstStyle>
            <a:lvl1pPr>
              <a:defRPr/>
            </a:lvl1pPr>
          </a:lstStyle>
          <a:p>
            <a:fld id="{B7D644C7-1E91-46FA-8F0E-BE3D61BF3D5B}" type="slidenum">
              <a:rPr lang="en-US" altLang="en-US"/>
              <a:pPr/>
              <a:t>‹#›</a:t>
            </a:fld>
            <a:endParaRPr lang="en-US" altLang="en-US"/>
          </a:p>
        </p:txBody>
      </p:sp>
    </p:spTree>
    <p:extLst>
      <p:ext uri="{BB962C8B-B14F-4D97-AF65-F5344CB8AC3E}">
        <p14:creationId xmlns:p14="http://schemas.microsoft.com/office/powerpoint/2010/main" val="5142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D342-0541-4BB0-A723-A1F921B19094}"/>
              </a:ext>
            </a:extLst>
          </p:cNvPr>
          <p:cNvSpPr>
            <a:spLocks noGrp="1"/>
          </p:cNvSpPr>
          <p:nvPr>
            <p:ph type="title"/>
          </p:nvPr>
        </p:nvSpPr>
        <p:spPr>
          <a:xfrm>
            <a:off x="839391" y="365523"/>
            <a:ext cx="10515600" cy="132516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F02DD9-A3F3-4FF2-9565-44151531CE6B}"/>
              </a:ext>
            </a:extLst>
          </p:cNvPr>
          <p:cNvSpPr>
            <a:spLocks noGrp="1"/>
          </p:cNvSpPr>
          <p:nvPr>
            <p:ph type="body" idx="1"/>
          </p:nvPr>
        </p:nvSpPr>
        <p:spPr>
          <a:xfrm>
            <a:off x="839391" y="1681162"/>
            <a:ext cx="5157788"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7F1E2-A2CD-41D7-8DF4-FAAA318EDF90}"/>
              </a:ext>
            </a:extLst>
          </p:cNvPr>
          <p:cNvSpPr>
            <a:spLocks noGrp="1"/>
          </p:cNvSpPr>
          <p:nvPr>
            <p:ph sz="half" idx="2"/>
          </p:nvPr>
        </p:nvSpPr>
        <p:spPr>
          <a:xfrm>
            <a:off x="839391" y="2505075"/>
            <a:ext cx="5157788" cy="36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D349B6-477D-4AF1-8D87-9717F3A9D3D1}"/>
              </a:ext>
            </a:extLst>
          </p:cNvPr>
          <p:cNvSpPr>
            <a:spLocks noGrp="1"/>
          </p:cNvSpPr>
          <p:nvPr>
            <p:ph type="body" sz="quarter" idx="3"/>
          </p:nvPr>
        </p:nvSpPr>
        <p:spPr>
          <a:xfrm>
            <a:off x="6172200" y="1681162"/>
            <a:ext cx="518279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C278D-C70A-4BC4-8DDB-FB17DE8F76C9}"/>
              </a:ext>
            </a:extLst>
          </p:cNvPr>
          <p:cNvSpPr>
            <a:spLocks noGrp="1"/>
          </p:cNvSpPr>
          <p:nvPr>
            <p:ph sz="quarter" idx="4"/>
          </p:nvPr>
        </p:nvSpPr>
        <p:spPr>
          <a:xfrm>
            <a:off x="6172200" y="2505075"/>
            <a:ext cx="5182791" cy="36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0A61CC99-EAA9-4E5E-8713-E7001843EB4A}"/>
              </a:ext>
            </a:extLst>
          </p:cNvPr>
          <p:cNvSpPr>
            <a:spLocks noGrp="1"/>
          </p:cNvSpPr>
          <p:nvPr>
            <p:ph type="sldNum" sz="quarter" idx="10"/>
          </p:nvPr>
        </p:nvSpPr>
        <p:spPr/>
        <p:txBody>
          <a:bodyPr/>
          <a:lstStyle>
            <a:lvl1pPr>
              <a:defRPr/>
            </a:lvl1pPr>
          </a:lstStyle>
          <a:p>
            <a:fld id="{958BBD53-A75B-4936-B74A-F31D416773C7}" type="slidenum">
              <a:rPr lang="en-US" altLang="en-US"/>
              <a:pPr/>
              <a:t>‹#›</a:t>
            </a:fld>
            <a:endParaRPr lang="en-US" altLang="en-US"/>
          </a:p>
        </p:txBody>
      </p:sp>
    </p:spTree>
    <p:extLst>
      <p:ext uri="{BB962C8B-B14F-4D97-AF65-F5344CB8AC3E}">
        <p14:creationId xmlns:p14="http://schemas.microsoft.com/office/powerpoint/2010/main" val="80614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9273-7970-4DAB-971F-2B2ABF6D395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CB09B98-E3B1-4709-9F47-ADEE0B1EE09D}"/>
              </a:ext>
            </a:extLst>
          </p:cNvPr>
          <p:cNvSpPr>
            <a:spLocks noGrp="1"/>
          </p:cNvSpPr>
          <p:nvPr>
            <p:ph type="sldNum" sz="quarter" idx="10"/>
          </p:nvPr>
        </p:nvSpPr>
        <p:spPr/>
        <p:txBody>
          <a:bodyPr/>
          <a:lstStyle>
            <a:lvl1pPr>
              <a:defRPr/>
            </a:lvl1pPr>
          </a:lstStyle>
          <a:p>
            <a:fld id="{715C2FE1-39EC-40E9-A22F-D43969E1C477}" type="slidenum">
              <a:rPr lang="en-US" altLang="en-US"/>
              <a:pPr/>
              <a:t>‹#›</a:t>
            </a:fld>
            <a:endParaRPr lang="en-US" altLang="en-US"/>
          </a:p>
        </p:txBody>
      </p:sp>
    </p:spTree>
    <p:extLst>
      <p:ext uri="{BB962C8B-B14F-4D97-AF65-F5344CB8AC3E}">
        <p14:creationId xmlns:p14="http://schemas.microsoft.com/office/powerpoint/2010/main" val="174629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04E0B-636E-4F0B-8F9C-DC499EBF9B31}"/>
              </a:ext>
            </a:extLst>
          </p:cNvPr>
          <p:cNvSpPr>
            <a:spLocks noGrp="1"/>
          </p:cNvSpPr>
          <p:nvPr>
            <p:ph type="sldNum" sz="quarter" idx="10"/>
          </p:nvPr>
        </p:nvSpPr>
        <p:spPr/>
        <p:txBody>
          <a:bodyPr/>
          <a:lstStyle>
            <a:lvl1pPr>
              <a:defRPr/>
            </a:lvl1pPr>
          </a:lstStyle>
          <a:p>
            <a:fld id="{1713A9C8-562F-4756-B7D2-C0544390F994}" type="slidenum">
              <a:rPr lang="en-US" altLang="en-US"/>
              <a:pPr/>
              <a:t>‹#›</a:t>
            </a:fld>
            <a:endParaRPr lang="en-US" altLang="en-US"/>
          </a:p>
        </p:txBody>
      </p:sp>
    </p:spTree>
    <p:extLst>
      <p:ext uri="{BB962C8B-B14F-4D97-AF65-F5344CB8AC3E}">
        <p14:creationId xmlns:p14="http://schemas.microsoft.com/office/powerpoint/2010/main" val="18570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E3E5-B02E-462B-8FF2-8A4C1ADE5131}"/>
              </a:ext>
            </a:extLst>
          </p:cNvPr>
          <p:cNvSpPr>
            <a:spLocks noGrp="1"/>
          </p:cNvSpPr>
          <p:nvPr>
            <p:ph type="title"/>
          </p:nvPr>
        </p:nvSpPr>
        <p:spPr>
          <a:xfrm>
            <a:off x="839391" y="457200"/>
            <a:ext cx="393263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56E960-6E5E-41E5-AD17-565B8728E288}"/>
              </a:ext>
            </a:extLst>
          </p:cNvPr>
          <p:cNvSpPr>
            <a:spLocks noGrp="1"/>
          </p:cNvSpPr>
          <p:nvPr>
            <p:ph idx="1"/>
          </p:nvPr>
        </p:nvSpPr>
        <p:spPr>
          <a:xfrm>
            <a:off x="5182791" y="987029"/>
            <a:ext cx="6172200" cy="48744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FEE52D-79C3-4B8B-B6C3-B1E88EE10CC8}"/>
              </a:ext>
            </a:extLst>
          </p:cNvPr>
          <p:cNvSpPr>
            <a:spLocks noGrp="1"/>
          </p:cNvSpPr>
          <p:nvPr>
            <p:ph type="body" sz="half" idx="2"/>
          </p:nvPr>
        </p:nvSpPr>
        <p:spPr>
          <a:xfrm>
            <a:off x="839391" y="2057400"/>
            <a:ext cx="3932634"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4">
            <a:extLst>
              <a:ext uri="{FF2B5EF4-FFF2-40B4-BE49-F238E27FC236}">
                <a16:creationId xmlns:a16="http://schemas.microsoft.com/office/drawing/2014/main" id="{FECF6F2D-C0A9-484D-A884-6D97677E3DB5}"/>
              </a:ext>
            </a:extLst>
          </p:cNvPr>
          <p:cNvSpPr>
            <a:spLocks noGrp="1"/>
          </p:cNvSpPr>
          <p:nvPr>
            <p:ph type="sldNum" sz="quarter" idx="10"/>
          </p:nvPr>
        </p:nvSpPr>
        <p:spPr/>
        <p:txBody>
          <a:bodyPr/>
          <a:lstStyle>
            <a:lvl1pPr>
              <a:defRPr/>
            </a:lvl1pPr>
          </a:lstStyle>
          <a:p>
            <a:fld id="{73080309-A3AA-413D-956A-1D539E7AA8DE}" type="slidenum">
              <a:rPr lang="en-US" altLang="en-US"/>
              <a:pPr/>
              <a:t>‹#›</a:t>
            </a:fld>
            <a:endParaRPr lang="en-US" altLang="en-US"/>
          </a:p>
        </p:txBody>
      </p:sp>
    </p:spTree>
    <p:extLst>
      <p:ext uri="{BB962C8B-B14F-4D97-AF65-F5344CB8AC3E}">
        <p14:creationId xmlns:p14="http://schemas.microsoft.com/office/powerpoint/2010/main" val="49647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8CAB-276A-4E24-8FB5-1D35BDAB0060}"/>
              </a:ext>
            </a:extLst>
          </p:cNvPr>
          <p:cNvSpPr>
            <a:spLocks noGrp="1"/>
          </p:cNvSpPr>
          <p:nvPr>
            <p:ph type="title"/>
          </p:nvPr>
        </p:nvSpPr>
        <p:spPr>
          <a:xfrm>
            <a:off x="839391" y="457200"/>
            <a:ext cx="3932634"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219597-7A61-401F-86B3-AE4425D358DF}"/>
              </a:ext>
            </a:extLst>
          </p:cNvPr>
          <p:cNvSpPr>
            <a:spLocks noGrp="1"/>
          </p:cNvSpPr>
          <p:nvPr>
            <p:ph type="pic" idx="1"/>
          </p:nvPr>
        </p:nvSpPr>
        <p:spPr>
          <a:xfrm>
            <a:off x="5182791" y="987029"/>
            <a:ext cx="6172200" cy="48744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1850D32-0362-4BAD-B681-C7447F0E304B}"/>
              </a:ext>
            </a:extLst>
          </p:cNvPr>
          <p:cNvSpPr>
            <a:spLocks noGrp="1"/>
          </p:cNvSpPr>
          <p:nvPr>
            <p:ph type="body" sz="half" idx="2"/>
          </p:nvPr>
        </p:nvSpPr>
        <p:spPr>
          <a:xfrm>
            <a:off x="839391" y="2057400"/>
            <a:ext cx="3932634"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4">
            <a:extLst>
              <a:ext uri="{FF2B5EF4-FFF2-40B4-BE49-F238E27FC236}">
                <a16:creationId xmlns:a16="http://schemas.microsoft.com/office/drawing/2014/main" id="{6207CDAB-4536-446A-B6B6-51CA38D14AF6}"/>
              </a:ext>
            </a:extLst>
          </p:cNvPr>
          <p:cNvSpPr>
            <a:spLocks noGrp="1"/>
          </p:cNvSpPr>
          <p:nvPr>
            <p:ph type="sldNum" sz="quarter" idx="10"/>
          </p:nvPr>
        </p:nvSpPr>
        <p:spPr/>
        <p:txBody>
          <a:bodyPr/>
          <a:lstStyle>
            <a:lvl1pPr>
              <a:defRPr/>
            </a:lvl1pPr>
          </a:lstStyle>
          <a:p>
            <a:fld id="{01C49C71-28C2-4394-8166-5120BB0E5BF5}" type="slidenum">
              <a:rPr lang="en-US" altLang="en-US"/>
              <a:pPr/>
              <a:t>‹#›</a:t>
            </a:fld>
            <a:endParaRPr lang="en-US" altLang="en-US"/>
          </a:p>
        </p:txBody>
      </p:sp>
    </p:spTree>
    <p:extLst>
      <p:ext uri="{BB962C8B-B14F-4D97-AF65-F5344CB8AC3E}">
        <p14:creationId xmlns:p14="http://schemas.microsoft.com/office/powerpoint/2010/main" val="330064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8F17286-C118-4E3C-B6DB-D395BAB99F98}"/>
              </a:ext>
            </a:extLst>
          </p:cNvPr>
          <p:cNvSpPr>
            <a:spLocks noGrp="1"/>
          </p:cNvSpPr>
          <p:nvPr>
            <p:ph type="title"/>
          </p:nvPr>
        </p:nvSpPr>
        <p:spPr bwMode="auto">
          <a:xfrm>
            <a:off x="1778794" y="5404247"/>
            <a:ext cx="8633222" cy="751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Roboto Condensed" charset="0"/>
              </a:rPr>
              <a:t>Click to edit Master title style</a:t>
            </a:r>
          </a:p>
        </p:txBody>
      </p:sp>
      <p:sp>
        <p:nvSpPr>
          <p:cNvPr id="1026" name="Rectangle 2">
            <a:extLst>
              <a:ext uri="{FF2B5EF4-FFF2-40B4-BE49-F238E27FC236}">
                <a16:creationId xmlns:a16="http://schemas.microsoft.com/office/drawing/2014/main" id="{97738C29-8BF1-4D1D-B475-6B688895A5D9}"/>
              </a:ext>
            </a:extLst>
          </p:cNvPr>
          <p:cNvSpPr>
            <a:spLocks noGrp="1"/>
          </p:cNvSpPr>
          <p:nvPr>
            <p:ph type="body" idx="1"/>
          </p:nvPr>
        </p:nvSpPr>
        <p:spPr bwMode="auto">
          <a:xfrm>
            <a:off x="609600" y="1576388"/>
            <a:ext cx="10972800" cy="4526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3">
            <a:extLst>
              <a:ext uri="{FF2B5EF4-FFF2-40B4-BE49-F238E27FC236}">
                <a16:creationId xmlns:a16="http://schemas.microsoft.com/office/drawing/2014/main" id="{AC02B835-B154-44B5-B92F-29355611B803}"/>
              </a:ext>
            </a:extLst>
          </p:cNvPr>
          <p:cNvSpPr>
            <a:spLocks noGrp="1"/>
          </p:cNvSpPr>
          <p:nvPr>
            <p:ph type="sldNum" sz="quarter" idx="2"/>
          </p:nvPr>
        </p:nvSpPr>
        <p:spPr bwMode="auto">
          <a:xfrm>
            <a:off x="11381185" y="6376988"/>
            <a:ext cx="20002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stStyle>
          <a:p>
            <a:fld id="{F541577A-1E41-4FB1-934E-3EC0FFDEB2E7}" type="slidenum">
              <a:rPr lang="en-US" altLang="en-US"/>
              <a:pPr/>
              <a:t>‹#›</a:t>
            </a:fld>
            <a:endParaRPr lang="en-US" altLang="en-US"/>
          </a:p>
        </p:txBody>
      </p:sp>
    </p:spTree>
    <p:extLst>
      <p:ext uri="{BB962C8B-B14F-4D97-AF65-F5344CB8AC3E}">
        <p14:creationId xmlns:p14="http://schemas.microsoft.com/office/powerpoint/2010/main" val="31854155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p:titleStyle>
    <p:bodyStyle>
      <a:lvl1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1pPr>
      <a:lvl2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2pPr>
      <a:lvl3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3pPr>
      <a:lvl4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4pPr>
      <a:lvl5pPr algn="l" rtl="0" fontAlgn="base" hangingPunct="0">
        <a:spcBef>
          <a:spcPct val="0"/>
        </a:spcBef>
        <a:spcAft>
          <a:spcPct val="0"/>
        </a:spcAft>
        <a:defRPr kern="1200">
          <a:solidFill>
            <a:srgbClr val="000000"/>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hyperlink" Target="https://commons.wikimedia.org/wiki/File:Instagram-Icon.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bar.wikipedia.org/wiki/Twitter" TargetMode="External"/><Relationship Id="rId4" Type="http://schemas.openxmlformats.org/officeDocument/2006/relationships/image" Target="../media/image11.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amazingapprenticeships.com/vacanc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descr="object 2">
            <a:extLst>
              <a:ext uri="{FF2B5EF4-FFF2-40B4-BE49-F238E27FC236}">
                <a16:creationId xmlns:a16="http://schemas.microsoft.com/office/drawing/2014/main" id="{12B35131-AE00-42F7-8AA0-D55A4238EFD6}"/>
              </a:ext>
            </a:extLst>
          </p:cNvPr>
          <p:cNvSpPr>
            <a:spLocks noChangeShapeType="1"/>
          </p:cNvSpPr>
          <p:nvPr/>
        </p:nvSpPr>
        <p:spPr bwMode="auto">
          <a:xfrm flipH="1" flipV="1">
            <a:off x="0" y="360760"/>
            <a:ext cx="12192000" cy="0"/>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grpSp>
        <p:nvGrpSpPr>
          <p:cNvPr id="6146" name="Group 2">
            <a:extLst>
              <a:ext uri="{FF2B5EF4-FFF2-40B4-BE49-F238E27FC236}">
                <a16:creationId xmlns:a16="http://schemas.microsoft.com/office/drawing/2014/main" id="{CD646844-8FA2-49A2-AB9F-F99A37829143}"/>
              </a:ext>
            </a:extLst>
          </p:cNvPr>
          <p:cNvGrpSpPr>
            <a:grpSpLocks/>
          </p:cNvGrpSpPr>
          <p:nvPr/>
        </p:nvGrpSpPr>
        <p:grpSpPr bwMode="auto">
          <a:xfrm>
            <a:off x="0" y="6242036"/>
            <a:ext cx="12192000" cy="629840"/>
            <a:chOff x="-2" y="-1"/>
            <a:chExt cx="16256005" cy="838203"/>
          </a:xfrm>
        </p:grpSpPr>
        <p:sp>
          <p:nvSpPr>
            <p:cNvPr id="6147" name="Rectangle 3" descr="object 4">
              <a:extLst>
                <a:ext uri="{FF2B5EF4-FFF2-40B4-BE49-F238E27FC236}">
                  <a16:creationId xmlns:a16="http://schemas.microsoft.com/office/drawing/2014/main" id="{7A5955FE-37AC-4E03-B7E2-C192CAA46A74}"/>
                </a:ext>
              </a:extLst>
            </p:cNvPr>
            <p:cNvSpPr>
              <a:spLocks/>
            </p:cNvSpPr>
            <p:nvPr/>
          </p:nvSpPr>
          <p:spPr bwMode="auto">
            <a:xfrm>
              <a:off x="-2" y="0"/>
              <a:ext cx="10896603" cy="838201"/>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48" name="AutoShape 4" descr="object 5">
              <a:extLst>
                <a:ext uri="{FF2B5EF4-FFF2-40B4-BE49-F238E27FC236}">
                  <a16:creationId xmlns:a16="http://schemas.microsoft.com/office/drawing/2014/main" id="{6CC7E313-66F3-4792-9E09-46BA7652245D}"/>
                </a:ext>
              </a:extLst>
            </p:cNvPr>
            <p:cNvSpPr>
              <a:spLocks/>
            </p:cNvSpPr>
            <p:nvPr/>
          </p:nvSpPr>
          <p:spPr bwMode="auto">
            <a:xfrm>
              <a:off x="4" y="-1"/>
              <a:ext cx="52248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276" y="0"/>
                  </a:lnTo>
                  <a:lnTo>
                    <a:pt x="21600" y="21600"/>
                  </a:lnTo>
                  <a:close/>
                </a:path>
              </a:pathLst>
            </a:custGeom>
            <a:solidFill>
              <a:srgbClr val="131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49" name="AutoShape 5" descr="object 6">
              <a:extLst>
                <a:ext uri="{FF2B5EF4-FFF2-40B4-BE49-F238E27FC236}">
                  <a16:creationId xmlns:a16="http://schemas.microsoft.com/office/drawing/2014/main" id="{71D4409F-6680-47F3-9A58-37D448A0CA66}"/>
                </a:ext>
              </a:extLst>
            </p:cNvPr>
            <p:cNvSpPr>
              <a:spLocks/>
            </p:cNvSpPr>
            <p:nvPr/>
          </p:nvSpPr>
          <p:spPr bwMode="auto">
            <a:xfrm>
              <a:off x="514642" y="-1"/>
              <a:ext cx="15685" cy="13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1C1F5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0" name="AutoShape 6" descr="object 7">
              <a:extLst>
                <a:ext uri="{FF2B5EF4-FFF2-40B4-BE49-F238E27FC236}">
                  <a16:creationId xmlns:a16="http://schemas.microsoft.com/office/drawing/2014/main" id="{FA913498-4941-4362-A43C-F51E2A292DB3}"/>
                </a:ext>
              </a:extLst>
            </p:cNvPr>
            <p:cNvSpPr>
              <a:spLocks/>
            </p:cNvSpPr>
            <p:nvPr/>
          </p:nvSpPr>
          <p:spPr bwMode="auto">
            <a:xfrm>
              <a:off x="522479" y="-1"/>
              <a:ext cx="104568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1D1F5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1" name="AutoShape 7" descr="object 8">
              <a:extLst>
                <a:ext uri="{FF2B5EF4-FFF2-40B4-BE49-F238E27FC236}">
                  <a16:creationId xmlns:a16="http://schemas.microsoft.com/office/drawing/2014/main" id="{7473064B-E6EE-4A37-9E7A-870870E224FF}"/>
                </a:ext>
              </a:extLst>
            </p:cNvPr>
            <p:cNvSpPr>
              <a:spLocks/>
            </p:cNvSpPr>
            <p:nvPr/>
          </p:nvSpPr>
          <p:spPr bwMode="auto">
            <a:xfrm>
              <a:off x="156033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32C6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2" name="AutoShape 8" descr="object 9">
              <a:extLst>
                <a:ext uri="{FF2B5EF4-FFF2-40B4-BE49-F238E27FC236}">
                  <a16:creationId xmlns:a16="http://schemas.microsoft.com/office/drawing/2014/main" id="{ACFC431F-3DF1-42DE-9586-692B4D1C08A2}"/>
                </a:ext>
              </a:extLst>
            </p:cNvPr>
            <p:cNvSpPr>
              <a:spLocks/>
            </p:cNvSpPr>
            <p:nvPr/>
          </p:nvSpPr>
          <p:spPr bwMode="auto">
            <a:xfrm>
              <a:off x="1568169"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42D6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3" name="AutoShape 9" descr="object 10">
              <a:extLst>
                <a:ext uri="{FF2B5EF4-FFF2-40B4-BE49-F238E27FC236}">
                  <a16:creationId xmlns:a16="http://schemas.microsoft.com/office/drawing/2014/main" id="{AF996259-EBF0-43B6-A722-A7F48635060B}"/>
                </a:ext>
              </a:extLst>
            </p:cNvPr>
            <p:cNvSpPr>
              <a:spLocks/>
            </p:cNvSpPr>
            <p:nvPr/>
          </p:nvSpPr>
          <p:spPr bwMode="auto">
            <a:xfrm>
              <a:off x="260602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6377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4" name="AutoShape 10" descr="object 11">
              <a:extLst>
                <a:ext uri="{FF2B5EF4-FFF2-40B4-BE49-F238E27FC236}">
                  <a16:creationId xmlns:a16="http://schemas.microsoft.com/office/drawing/2014/main" id="{6D0228BA-147F-439D-A658-4430DC12D1FD}"/>
                </a:ext>
              </a:extLst>
            </p:cNvPr>
            <p:cNvSpPr>
              <a:spLocks/>
            </p:cNvSpPr>
            <p:nvPr/>
          </p:nvSpPr>
          <p:spPr bwMode="auto">
            <a:xfrm>
              <a:off x="2613860"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6387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5" name="AutoShape 11" descr="object 12">
              <a:extLst>
                <a:ext uri="{FF2B5EF4-FFF2-40B4-BE49-F238E27FC236}">
                  <a16:creationId xmlns:a16="http://schemas.microsoft.com/office/drawing/2014/main" id="{110FD666-3EE4-4B97-A728-6F7AC04E122F}"/>
                </a:ext>
              </a:extLst>
            </p:cNvPr>
            <p:cNvSpPr>
              <a:spLocks/>
            </p:cNvSpPr>
            <p:nvPr/>
          </p:nvSpPr>
          <p:spPr bwMode="auto">
            <a:xfrm>
              <a:off x="365172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1429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6" name="AutoShape 12" descr="object 13">
              <a:extLst>
                <a:ext uri="{FF2B5EF4-FFF2-40B4-BE49-F238E27FC236}">
                  <a16:creationId xmlns:a16="http://schemas.microsoft.com/office/drawing/2014/main" id="{A05DB6C2-7C6A-4883-AF0D-DE8350E173E9}"/>
                </a:ext>
              </a:extLst>
            </p:cNvPr>
            <p:cNvSpPr>
              <a:spLocks/>
            </p:cNvSpPr>
            <p:nvPr/>
          </p:nvSpPr>
          <p:spPr bwMode="auto">
            <a:xfrm>
              <a:off x="3659563"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1419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7" name="AutoShape 13" descr="object 14">
              <a:extLst>
                <a:ext uri="{FF2B5EF4-FFF2-40B4-BE49-F238E27FC236}">
                  <a16:creationId xmlns:a16="http://schemas.microsoft.com/office/drawing/2014/main" id="{12476B1C-2BA2-4897-97D9-825635FEA40F}"/>
                </a:ext>
              </a:extLst>
            </p:cNvPr>
            <p:cNvSpPr>
              <a:spLocks/>
            </p:cNvSpPr>
            <p:nvPr/>
          </p:nvSpPr>
          <p:spPr bwMode="auto">
            <a:xfrm>
              <a:off x="469740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95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8" name="AutoShape 14" descr="object 15">
              <a:extLst>
                <a:ext uri="{FF2B5EF4-FFF2-40B4-BE49-F238E27FC236}">
                  <a16:creationId xmlns:a16="http://schemas.microsoft.com/office/drawing/2014/main" id="{9EB37EBC-25EC-4683-AE93-7CD1822C5D4F}"/>
                </a:ext>
              </a:extLst>
            </p:cNvPr>
            <p:cNvSpPr>
              <a:spLocks/>
            </p:cNvSpPr>
            <p:nvPr/>
          </p:nvSpPr>
          <p:spPr bwMode="auto">
            <a:xfrm>
              <a:off x="4705239"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B51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59" name="AutoShape 15" descr="object 16">
              <a:extLst>
                <a:ext uri="{FF2B5EF4-FFF2-40B4-BE49-F238E27FC236}">
                  <a16:creationId xmlns:a16="http://schemas.microsoft.com/office/drawing/2014/main" id="{A8A04880-7A63-46E2-8D82-2B2A335ABA40}"/>
                </a:ext>
              </a:extLst>
            </p:cNvPr>
            <p:cNvSpPr>
              <a:spLocks/>
            </p:cNvSpPr>
            <p:nvPr/>
          </p:nvSpPr>
          <p:spPr bwMode="auto">
            <a:xfrm>
              <a:off x="574310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3C60A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0" name="AutoShape 16" descr="object 17">
              <a:extLst>
                <a:ext uri="{FF2B5EF4-FFF2-40B4-BE49-F238E27FC236}">
                  <a16:creationId xmlns:a16="http://schemas.microsoft.com/office/drawing/2014/main" id="{CEAFFEB7-054E-4896-815C-ABED98683F56}"/>
                </a:ext>
              </a:extLst>
            </p:cNvPr>
            <p:cNvSpPr>
              <a:spLocks/>
            </p:cNvSpPr>
            <p:nvPr/>
          </p:nvSpPr>
          <p:spPr bwMode="auto">
            <a:xfrm>
              <a:off x="5750944"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3C60A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1" name="AutoShape 17" descr="object 18">
              <a:extLst>
                <a:ext uri="{FF2B5EF4-FFF2-40B4-BE49-F238E27FC236}">
                  <a16:creationId xmlns:a16="http://schemas.microsoft.com/office/drawing/2014/main" id="{FA5AB022-21D4-4931-B7FF-584DCE4A0324}"/>
                </a:ext>
              </a:extLst>
            </p:cNvPr>
            <p:cNvSpPr>
              <a:spLocks/>
            </p:cNvSpPr>
            <p:nvPr/>
          </p:nvSpPr>
          <p:spPr bwMode="auto">
            <a:xfrm>
              <a:off x="678879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48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2" name="AutoShape 18" descr="object 19">
              <a:extLst>
                <a:ext uri="{FF2B5EF4-FFF2-40B4-BE49-F238E27FC236}">
                  <a16:creationId xmlns:a16="http://schemas.microsoft.com/office/drawing/2014/main" id="{34BD1787-A412-490D-99F4-33BDE259F0E5}"/>
                </a:ext>
              </a:extLst>
            </p:cNvPr>
            <p:cNvSpPr>
              <a:spLocks/>
            </p:cNvSpPr>
            <p:nvPr/>
          </p:nvSpPr>
          <p:spPr bwMode="auto">
            <a:xfrm>
              <a:off x="6796647"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486C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3" name="AutoShape 19" descr="object 20">
              <a:extLst>
                <a:ext uri="{FF2B5EF4-FFF2-40B4-BE49-F238E27FC236}">
                  <a16:creationId xmlns:a16="http://schemas.microsoft.com/office/drawing/2014/main" id="{9DF70693-1726-4166-9041-6EA1E3C3A120}"/>
                </a:ext>
              </a:extLst>
            </p:cNvPr>
            <p:cNvSpPr>
              <a:spLocks/>
            </p:cNvSpPr>
            <p:nvPr/>
          </p:nvSpPr>
          <p:spPr bwMode="auto">
            <a:xfrm>
              <a:off x="783448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58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4" name="AutoShape 20" descr="object 21">
              <a:extLst>
                <a:ext uri="{FF2B5EF4-FFF2-40B4-BE49-F238E27FC236}">
                  <a16:creationId xmlns:a16="http://schemas.microsoft.com/office/drawing/2014/main" id="{CE269D40-B620-4FCA-8130-053BBE9BBA25}"/>
                </a:ext>
              </a:extLst>
            </p:cNvPr>
            <p:cNvSpPr>
              <a:spLocks/>
            </p:cNvSpPr>
            <p:nvPr/>
          </p:nvSpPr>
          <p:spPr bwMode="auto">
            <a:xfrm>
              <a:off x="7842338"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5D81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5" name="AutoShape 21" descr="object 22">
              <a:extLst>
                <a:ext uri="{FF2B5EF4-FFF2-40B4-BE49-F238E27FC236}">
                  <a16:creationId xmlns:a16="http://schemas.microsoft.com/office/drawing/2014/main" id="{586D799F-E267-4596-A113-23B2C570EEEE}"/>
                </a:ext>
              </a:extLst>
            </p:cNvPr>
            <p:cNvSpPr>
              <a:spLocks/>
            </p:cNvSpPr>
            <p:nvPr/>
          </p:nvSpPr>
          <p:spPr bwMode="auto">
            <a:xfrm>
              <a:off x="888017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76A0D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6" name="AutoShape 22" descr="object 23">
              <a:extLst>
                <a:ext uri="{FF2B5EF4-FFF2-40B4-BE49-F238E27FC236}">
                  <a16:creationId xmlns:a16="http://schemas.microsoft.com/office/drawing/2014/main" id="{AA719E74-2F85-43A8-858D-F770B7B70B21}"/>
                </a:ext>
              </a:extLst>
            </p:cNvPr>
            <p:cNvSpPr>
              <a:spLocks/>
            </p:cNvSpPr>
            <p:nvPr/>
          </p:nvSpPr>
          <p:spPr bwMode="auto">
            <a:xfrm>
              <a:off x="8888027"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88B4E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7" name="AutoShape 23" descr="object 24">
              <a:extLst>
                <a:ext uri="{FF2B5EF4-FFF2-40B4-BE49-F238E27FC236}">
                  <a16:creationId xmlns:a16="http://schemas.microsoft.com/office/drawing/2014/main" id="{80C0ECE9-C160-4146-958D-79558BD394D3}"/>
                </a:ext>
              </a:extLst>
            </p:cNvPr>
            <p:cNvSpPr>
              <a:spLocks/>
            </p:cNvSpPr>
            <p:nvPr/>
          </p:nvSpPr>
          <p:spPr bwMode="auto">
            <a:xfrm>
              <a:off x="9925883"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B4D9F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8" name="AutoShape 24" descr="object 25">
              <a:extLst>
                <a:ext uri="{FF2B5EF4-FFF2-40B4-BE49-F238E27FC236}">
                  <a16:creationId xmlns:a16="http://schemas.microsoft.com/office/drawing/2014/main" id="{5AECBFAE-855D-479D-911B-4F63E2D2B616}"/>
                </a:ext>
              </a:extLst>
            </p:cNvPr>
            <p:cNvSpPr>
              <a:spLocks/>
            </p:cNvSpPr>
            <p:nvPr/>
          </p:nvSpPr>
          <p:spPr bwMode="auto">
            <a:xfrm>
              <a:off x="9933732" y="-1"/>
              <a:ext cx="96286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76" y="0"/>
                  </a:lnTo>
                  <a:lnTo>
                    <a:pt x="21600" y="0"/>
                  </a:lnTo>
                  <a:lnTo>
                    <a:pt x="21600" y="21600"/>
                  </a:lnTo>
                  <a:close/>
                </a:path>
              </a:pathLst>
            </a:custGeom>
            <a:solidFill>
              <a:srgbClr val="DDF1F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69" name="AutoShape 25" descr="object 26">
              <a:extLst>
                <a:ext uri="{FF2B5EF4-FFF2-40B4-BE49-F238E27FC236}">
                  <a16:creationId xmlns:a16="http://schemas.microsoft.com/office/drawing/2014/main" id="{A2EC3ABD-8DA1-460F-971A-D175AA1F4CB0}"/>
                </a:ext>
              </a:extLst>
            </p:cNvPr>
            <p:cNvSpPr>
              <a:spLocks/>
            </p:cNvSpPr>
            <p:nvPr/>
          </p:nvSpPr>
          <p:spPr bwMode="auto">
            <a:xfrm>
              <a:off x="4" y="13722"/>
              <a:ext cx="52248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1" y="21600"/>
                  </a:moveTo>
                  <a:lnTo>
                    <a:pt x="0" y="21600"/>
                  </a:lnTo>
                  <a:lnTo>
                    <a:pt x="0" y="0"/>
                  </a:lnTo>
                  <a:lnTo>
                    <a:pt x="21600" y="0"/>
                  </a:lnTo>
                  <a:lnTo>
                    <a:pt x="2121" y="21600"/>
                  </a:lnTo>
                  <a:close/>
                </a:path>
              </a:pathLst>
            </a:custGeom>
            <a:solidFill>
              <a:srgbClr val="232D6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0" name="AutoShape 26" descr="object 27">
              <a:extLst>
                <a:ext uri="{FF2B5EF4-FFF2-40B4-BE49-F238E27FC236}">
                  <a16:creationId xmlns:a16="http://schemas.microsoft.com/office/drawing/2014/main" id="{769DDE0F-F872-4EF5-AEB9-52768B436258}"/>
                </a:ext>
              </a:extLst>
            </p:cNvPr>
            <p:cNvSpPr>
              <a:spLocks/>
            </p:cNvSpPr>
            <p:nvPr/>
          </p:nvSpPr>
          <p:spPr bwMode="auto">
            <a:xfrm>
              <a:off x="51319" y="13725"/>
              <a:ext cx="942321" cy="824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22C6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1" name="AutoShape 27" descr="object 28">
              <a:extLst>
                <a:ext uri="{FF2B5EF4-FFF2-40B4-BE49-F238E27FC236}">
                  <a16:creationId xmlns:a16="http://schemas.microsoft.com/office/drawing/2014/main" id="{1C8DEC56-04E2-4D43-B36D-5A36D43B6C07}"/>
                </a:ext>
              </a:extLst>
            </p:cNvPr>
            <p:cNvSpPr>
              <a:spLocks/>
            </p:cNvSpPr>
            <p:nvPr/>
          </p:nvSpPr>
          <p:spPr bwMode="auto">
            <a:xfrm>
              <a:off x="522479" y="13722"/>
              <a:ext cx="104568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26367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2" name="AutoShape 28" descr="object 29">
              <a:extLst>
                <a:ext uri="{FF2B5EF4-FFF2-40B4-BE49-F238E27FC236}">
                  <a16:creationId xmlns:a16="http://schemas.microsoft.com/office/drawing/2014/main" id="{9B5AD353-31DB-4804-9DBD-D5409ED268A4}"/>
                </a:ext>
              </a:extLst>
            </p:cNvPr>
            <p:cNvSpPr>
              <a:spLocks/>
            </p:cNvSpPr>
            <p:nvPr/>
          </p:nvSpPr>
          <p:spPr bwMode="auto">
            <a:xfrm>
              <a:off x="1097013" y="13725"/>
              <a:ext cx="9423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637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3" name="AutoShape 29" descr="object 30">
              <a:extLst>
                <a:ext uri="{FF2B5EF4-FFF2-40B4-BE49-F238E27FC236}">
                  <a16:creationId xmlns:a16="http://schemas.microsoft.com/office/drawing/2014/main" id="{2F065A22-2DA1-4D27-9A10-C15DC14EC24E}"/>
                </a:ext>
              </a:extLst>
            </p:cNvPr>
            <p:cNvSpPr>
              <a:spLocks/>
            </p:cNvSpPr>
            <p:nvPr/>
          </p:nvSpPr>
          <p:spPr bwMode="auto">
            <a:xfrm>
              <a:off x="1568156"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4428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4" name="AutoShape 30" descr="object 31">
              <a:extLst>
                <a:ext uri="{FF2B5EF4-FFF2-40B4-BE49-F238E27FC236}">
                  <a16:creationId xmlns:a16="http://schemas.microsoft.com/office/drawing/2014/main" id="{1EBC143D-B1C2-46FE-B102-1512272722CA}"/>
                </a:ext>
              </a:extLst>
            </p:cNvPr>
            <p:cNvSpPr>
              <a:spLocks/>
            </p:cNvSpPr>
            <p:nvPr/>
          </p:nvSpPr>
          <p:spPr bwMode="auto">
            <a:xfrm>
              <a:off x="2142705"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3428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5" name="AutoShape 31" descr="object 32">
              <a:extLst>
                <a:ext uri="{FF2B5EF4-FFF2-40B4-BE49-F238E27FC236}">
                  <a16:creationId xmlns:a16="http://schemas.microsoft.com/office/drawing/2014/main" id="{4BEB9547-64DF-4591-8941-B54923538FB5}"/>
                </a:ext>
              </a:extLst>
            </p:cNvPr>
            <p:cNvSpPr>
              <a:spLocks/>
            </p:cNvSpPr>
            <p:nvPr/>
          </p:nvSpPr>
          <p:spPr bwMode="auto">
            <a:xfrm>
              <a:off x="2613860"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B50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6" name="AutoShape 32" descr="object 33">
              <a:extLst>
                <a:ext uri="{FF2B5EF4-FFF2-40B4-BE49-F238E27FC236}">
                  <a16:creationId xmlns:a16="http://schemas.microsoft.com/office/drawing/2014/main" id="{B9E6AD2C-698E-4BE0-B4E8-C5A43AECC287}"/>
                </a:ext>
              </a:extLst>
            </p:cNvPr>
            <p:cNvSpPr>
              <a:spLocks/>
            </p:cNvSpPr>
            <p:nvPr/>
          </p:nvSpPr>
          <p:spPr bwMode="auto">
            <a:xfrm>
              <a:off x="3188408" y="13725"/>
              <a:ext cx="942297"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950A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7" name="AutoShape 33" descr="object 34">
              <a:extLst>
                <a:ext uri="{FF2B5EF4-FFF2-40B4-BE49-F238E27FC236}">
                  <a16:creationId xmlns:a16="http://schemas.microsoft.com/office/drawing/2014/main" id="{48B63C63-2256-4B3E-B41E-6BC121374589}"/>
                </a:ext>
              </a:extLst>
            </p:cNvPr>
            <p:cNvSpPr>
              <a:spLocks/>
            </p:cNvSpPr>
            <p:nvPr/>
          </p:nvSpPr>
          <p:spPr bwMode="auto">
            <a:xfrm>
              <a:off x="3659563" y="13722"/>
              <a:ext cx="1045672"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3155A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8" name="AutoShape 34" descr="object 35">
              <a:extLst>
                <a:ext uri="{FF2B5EF4-FFF2-40B4-BE49-F238E27FC236}">
                  <a16:creationId xmlns:a16="http://schemas.microsoft.com/office/drawing/2014/main" id="{EDFA692B-6D10-47C5-B000-A2D1BB9F5760}"/>
                </a:ext>
              </a:extLst>
            </p:cNvPr>
            <p:cNvSpPr>
              <a:spLocks/>
            </p:cNvSpPr>
            <p:nvPr/>
          </p:nvSpPr>
          <p:spPr bwMode="auto">
            <a:xfrm>
              <a:off x="4234085" y="13725"/>
              <a:ext cx="94233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365BA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79" name="AutoShape 35" descr="object 36">
              <a:extLst>
                <a:ext uri="{FF2B5EF4-FFF2-40B4-BE49-F238E27FC236}">
                  <a16:creationId xmlns:a16="http://schemas.microsoft.com/office/drawing/2014/main" id="{5A432FA2-09AC-4C55-9CC1-6C5D73CC6E69}"/>
                </a:ext>
              </a:extLst>
            </p:cNvPr>
            <p:cNvSpPr>
              <a:spLocks/>
            </p:cNvSpPr>
            <p:nvPr/>
          </p:nvSpPr>
          <p:spPr bwMode="auto">
            <a:xfrm>
              <a:off x="4705239"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0" name="AutoShape 36" descr="object 37">
              <a:extLst>
                <a:ext uri="{FF2B5EF4-FFF2-40B4-BE49-F238E27FC236}">
                  <a16:creationId xmlns:a16="http://schemas.microsoft.com/office/drawing/2014/main" id="{86CE12D9-6F6C-4B96-BB40-2EB96A460A52}"/>
                </a:ext>
              </a:extLst>
            </p:cNvPr>
            <p:cNvSpPr>
              <a:spLocks/>
            </p:cNvSpPr>
            <p:nvPr/>
          </p:nvSpPr>
          <p:spPr bwMode="auto">
            <a:xfrm>
              <a:off x="5279788"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1" name="AutoShape 37" descr="object 38">
              <a:extLst>
                <a:ext uri="{FF2B5EF4-FFF2-40B4-BE49-F238E27FC236}">
                  <a16:creationId xmlns:a16="http://schemas.microsoft.com/office/drawing/2014/main" id="{4B63F0E3-E00C-46D7-8347-10859B3CB082}"/>
                </a:ext>
              </a:extLst>
            </p:cNvPr>
            <p:cNvSpPr>
              <a:spLocks/>
            </p:cNvSpPr>
            <p:nvPr/>
          </p:nvSpPr>
          <p:spPr bwMode="auto">
            <a:xfrm>
              <a:off x="5750944"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2" name="AutoShape 38" descr="object 39">
              <a:extLst>
                <a:ext uri="{FF2B5EF4-FFF2-40B4-BE49-F238E27FC236}">
                  <a16:creationId xmlns:a16="http://schemas.microsoft.com/office/drawing/2014/main" id="{527DC98F-373C-49B0-B9B0-6F0254AEF574}"/>
                </a:ext>
              </a:extLst>
            </p:cNvPr>
            <p:cNvSpPr>
              <a:spLocks/>
            </p:cNvSpPr>
            <p:nvPr/>
          </p:nvSpPr>
          <p:spPr bwMode="auto">
            <a:xfrm>
              <a:off x="6325493" y="13725"/>
              <a:ext cx="942310"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3" name="AutoShape 39" descr="object 40">
              <a:extLst>
                <a:ext uri="{FF2B5EF4-FFF2-40B4-BE49-F238E27FC236}">
                  <a16:creationId xmlns:a16="http://schemas.microsoft.com/office/drawing/2014/main" id="{F8E969A2-B7A0-40B4-9CC7-B5B48D2ED288}"/>
                </a:ext>
              </a:extLst>
            </p:cNvPr>
            <p:cNvSpPr>
              <a:spLocks/>
            </p:cNvSpPr>
            <p:nvPr/>
          </p:nvSpPr>
          <p:spPr bwMode="auto">
            <a:xfrm>
              <a:off x="679664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4" name="AutoShape 40" descr="object 41">
              <a:extLst>
                <a:ext uri="{FF2B5EF4-FFF2-40B4-BE49-F238E27FC236}">
                  <a16:creationId xmlns:a16="http://schemas.microsoft.com/office/drawing/2014/main" id="{6F0D1CA7-4573-4AD1-B13E-B20508D80FA0}"/>
                </a:ext>
              </a:extLst>
            </p:cNvPr>
            <p:cNvSpPr>
              <a:spLocks/>
            </p:cNvSpPr>
            <p:nvPr/>
          </p:nvSpPr>
          <p:spPr bwMode="auto">
            <a:xfrm>
              <a:off x="7371182" y="13725"/>
              <a:ext cx="94228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589C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5" name="AutoShape 41" descr="object 42">
              <a:extLst>
                <a:ext uri="{FF2B5EF4-FFF2-40B4-BE49-F238E27FC236}">
                  <a16:creationId xmlns:a16="http://schemas.microsoft.com/office/drawing/2014/main" id="{F2948A7E-3242-4C5E-8744-FF5DE2BD12C9}"/>
                </a:ext>
              </a:extLst>
            </p:cNvPr>
            <p:cNvSpPr>
              <a:spLocks/>
            </p:cNvSpPr>
            <p:nvPr/>
          </p:nvSpPr>
          <p:spPr bwMode="auto">
            <a:xfrm>
              <a:off x="784233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6788C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6" name="AutoShape 42" descr="object 43">
              <a:extLst>
                <a:ext uri="{FF2B5EF4-FFF2-40B4-BE49-F238E27FC236}">
                  <a16:creationId xmlns:a16="http://schemas.microsoft.com/office/drawing/2014/main" id="{045A8655-4AE1-4FA9-9404-4EBB1C19FEE7}"/>
                </a:ext>
              </a:extLst>
            </p:cNvPr>
            <p:cNvSpPr>
              <a:spLocks/>
            </p:cNvSpPr>
            <p:nvPr/>
          </p:nvSpPr>
          <p:spPr bwMode="auto">
            <a:xfrm>
              <a:off x="8416859"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7497C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7" name="AutoShape 43" descr="object 44">
              <a:extLst>
                <a:ext uri="{FF2B5EF4-FFF2-40B4-BE49-F238E27FC236}">
                  <a16:creationId xmlns:a16="http://schemas.microsoft.com/office/drawing/2014/main" id="{C40D4EE9-7A02-4EB6-B463-C5F5A519165F}"/>
                </a:ext>
              </a:extLst>
            </p:cNvPr>
            <p:cNvSpPr>
              <a:spLocks/>
            </p:cNvSpPr>
            <p:nvPr/>
          </p:nvSpPr>
          <p:spPr bwMode="auto">
            <a:xfrm>
              <a:off x="8888028"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82AAD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8" name="AutoShape 44" descr="object 45">
              <a:extLst>
                <a:ext uri="{FF2B5EF4-FFF2-40B4-BE49-F238E27FC236}">
                  <a16:creationId xmlns:a16="http://schemas.microsoft.com/office/drawing/2014/main" id="{232D14D0-257E-4D73-A8BD-6E01E8F47B4B}"/>
                </a:ext>
              </a:extLst>
            </p:cNvPr>
            <p:cNvSpPr>
              <a:spLocks/>
            </p:cNvSpPr>
            <p:nvPr/>
          </p:nvSpPr>
          <p:spPr bwMode="auto">
            <a:xfrm>
              <a:off x="9462564" y="13725"/>
              <a:ext cx="942323"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ACD0E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89" name="AutoShape 45" descr="object 46">
              <a:extLst>
                <a:ext uri="{FF2B5EF4-FFF2-40B4-BE49-F238E27FC236}">
                  <a16:creationId xmlns:a16="http://schemas.microsoft.com/office/drawing/2014/main" id="{B4F73A53-C29A-49AB-8F89-72C2E39B6E6A}"/>
                </a:ext>
              </a:extLst>
            </p:cNvPr>
            <p:cNvSpPr>
              <a:spLocks/>
            </p:cNvSpPr>
            <p:nvPr/>
          </p:nvSpPr>
          <p:spPr bwMode="auto">
            <a:xfrm>
              <a:off x="9933732" y="13722"/>
              <a:ext cx="96286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889" y="21600"/>
                  </a:moveTo>
                  <a:lnTo>
                    <a:pt x="10570" y="21600"/>
                  </a:lnTo>
                  <a:lnTo>
                    <a:pt x="0" y="0"/>
                  </a:lnTo>
                  <a:lnTo>
                    <a:pt x="21600" y="0"/>
                  </a:lnTo>
                  <a:lnTo>
                    <a:pt x="21600" y="3797"/>
                  </a:lnTo>
                  <a:lnTo>
                    <a:pt x="12889" y="21600"/>
                  </a:lnTo>
                  <a:close/>
                </a:path>
              </a:pathLst>
            </a:custGeom>
            <a:solidFill>
              <a:srgbClr val="BCDFF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0" name="AutoShape 46" descr="object 47">
              <a:extLst>
                <a:ext uri="{FF2B5EF4-FFF2-40B4-BE49-F238E27FC236}">
                  <a16:creationId xmlns:a16="http://schemas.microsoft.com/office/drawing/2014/main" id="{89876162-46D4-4973-8C04-82F6FEDF2D49}"/>
                </a:ext>
              </a:extLst>
            </p:cNvPr>
            <p:cNvSpPr>
              <a:spLocks/>
            </p:cNvSpPr>
            <p:nvPr/>
          </p:nvSpPr>
          <p:spPr bwMode="auto">
            <a:xfrm>
              <a:off x="10508259" y="158646"/>
              <a:ext cx="388343" cy="679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E1F1F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1" name="AutoShape 47" descr="object 48">
              <a:extLst>
                <a:ext uri="{FF2B5EF4-FFF2-40B4-BE49-F238E27FC236}">
                  <a16:creationId xmlns:a16="http://schemas.microsoft.com/office/drawing/2014/main" id="{983343BA-44E4-4C01-908E-D0C68B08A59A}"/>
                </a:ext>
              </a:extLst>
            </p:cNvPr>
            <p:cNvSpPr>
              <a:spLocks/>
            </p:cNvSpPr>
            <p:nvPr/>
          </p:nvSpPr>
          <p:spPr bwMode="auto">
            <a:xfrm>
              <a:off x="-2" y="-1"/>
              <a:ext cx="52247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276" y="0"/>
                  </a:lnTo>
                  <a:lnTo>
                    <a:pt x="21600" y="21600"/>
                  </a:lnTo>
                  <a:close/>
                </a:path>
              </a:pathLst>
            </a:custGeom>
            <a:solidFill>
              <a:srgbClr val="131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2" name="AutoShape 48" descr="object 49">
              <a:extLst>
                <a:ext uri="{FF2B5EF4-FFF2-40B4-BE49-F238E27FC236}">
                  <a16:creationId xmlns:a16="http://schemas.microsoft.com/office/drawing/2014/main" id="{CD9161D7-37DE-4FFA-AF8A-08E05EE900EC}"/>
                </a:ext>
              </a:extLst>
            </p:cNvPr>
            <p:cNvSpPr>
              <a:spLocks/>
            </p:cNvSpPr>
            <p:nvPr/>
          </p:nvSpPr>
          <p:spPr bwMode="auto">
            <a:xfrm>
              <a:off x="514642"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21600"/>
                  </a:moveTo>
                  <a:lnTo>
                    <a:pt x="0" y="0"/>
                  </a:lnTo>
                  <a:lnTo>
                    <a:pt x="21600" y="0"/>
                  </a:lnTo>
                  <a:lnTo>
                    <a:pt x="10801" y="21600"/>
                  </a:lnTo>
                  <a:close/>
                </a:path>
              </a:pathLst>
            </a:custGeom>
            <a:solidFill>
              <a:srgbClr val="1C1F5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3" name="AutoShape 49" descr="object 50">
              <a:extLst>
                <a:ext uri="{FF2B5EF4-FFF2-40B4-BE49-F238E27FC236}">
                  <a16:creationId xmlns:a16="http://schemas.microsoft.com/office/drawing/2014/main" id="{5227EC32-0509-490D-8494-B5FAF3D0D039}"/>
                </a:ext>
              </a:extLst>
            </p:cNvPr>
            <p:cNvSpPr>
              <a:spLocks/>
            </p:cNvSpPr>
            <p:nvPr/>
          </p:nvSpPr>
          <p:spPr bwMode="auto">
            <a:xfrm>
              <a:off x="522479" y="-1"/>
              <a:ext cx="104568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1D1F5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4" name="AutoShape 50" descr="object 51">
              <a:extLst>
                <a:ext uri="{FF2B5EF4-FFF2-40B4-BE49-F238E27FC236}">
                  <a16:creationId xmlns:a16="http://schemas.microsoft.com/office/drawing/2014/main" id="{E93CC73A-FE24-48AF-9D93-184F84766F9F}"/>
                </a:ext>
              </a:extLst>
            </p:cNvPr>
            <p:cNvSpPr>
              <a:spLocks/>
            </p:cNvSpPr>
            <p:nvPr/>
          </p:nvSpPr>
          <p:spPr bwMode="auto">
            <a:xfrm>
              <a:off x="156033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32C6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5" name="AutoShape 51" descr="object 52">
              <a:extLst>
                <a:ext uri="{FF2B5EF4-FFF2-40B4-BE49-F238E27FC236}">
                  <a16:creationId xmlns:a16="http://schemas.microsoft.com/office/drawing/2014/main" id="{FBAFA979-D86D-4591-B1FF-0163420D1AD4}"/>
                </a:ext>
              </a:extLst>
            </p:cNvPr>
            <p:cNvSpPr>
              <a:spLocks/>
            </p:cNvSpPr>
            <p:nvPr/>
          </p:nvSpPr>
          <p:spPr bwMode="auto">
            <a:xfrm>
              <a:off x="1568169"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42D6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6" name="AutoShape 52" descr="object 53">
              <a:extLst>
                <a:ext uri="{FF2B5EF4-FFF2-40B4-BE49-F238E27FC236}">
                  <a16:creationId xmlns:a16="http://schemas.microsoft.com/office/drawing/2014/main" id="{3CB7739C-216A-4864-B4AE-5FC9FF815493}"/>
                </a:ext>
              </a:extLst>
            </p:cNvPr>
            <p:cNvSpPr>
              <a:spLocks/>
            </p:cNvSpPr>
            <p:nvPr/>
          </p:nvSpPr>
          <p:spPr bwMode="auto">
            <a:xfrm>
              <a:off x="260602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6377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7" name="AutoShape 53" descr="object 54">
              <a:extLst>
                <a:ext uri="{FF2B5EF4-FFF2-40B4-BE49-F238E27FC236}">
                  <a16:creationId xmlns:a16="http://schemas.microsoft.com/office/drawing/2014/main" id="{3D01B603-9791-478A-ACAD-0283D3493DDC}"/>
                </a:ext>
              </a:extLst>
            </p:cNvPr>
            <p:cNvSpPr>
              <a:spLocks/>
            </p:cNvSpPr>
            <p:nvPr/>
          </p:nvSpPr>
          <p:spPr bwMode="auto">
            <a:xfrm>
              <a:off x="2613860"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6387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8" name="AutoShape 54" descr="object 55">
              <a:extLst>
                <a:ext uri="{FF2B5EF4-FFF2-40B4-BE49-F238E27FC236}">
                  <a16:creationId xmlns:a16="http://schemas.microsoft.com/office/drawing/2014/main" id="{1295ED35-5146-427A-A772-188B05E25E66}"/>
                </a:ext>
              </a:extLst>
            </p:cNvPr>
            <p:cNvSpPr>
              <a:spLocks/>
            </p:cNvSpPr>
            <p:nvPr/>
          </p:nvSpPr>
          <p:spPr bwMode="auto">
            <a:xfrm>
              <a:off x="365172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1429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99" name="AutoShape 55" descr="object 56">
              <a:extLst>
                <a:ext uri="{FF2B5EF4-FFF2-40B4-BE49-F238E27FC236}">
                  <a16:creationId xmlns:a16="http://schemas.microsoft.com/office/drawing/2014/main" id="{C5E1F73C-4B91-4ACB-B544-87ACE21641E2}"/>
                </a:ext>
              </a:extLst>
            </p:cNvPr>
            <p:cNvSpPr>
              <a:spLocks/>
            </p:cNvSpPr>
            <p:nvPr/>
          </p:nvSpPr>
          <p:spPr bwMode="auto">
            <a:xfrm>
              <a:off x="3659563"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1419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0" name="AutoShape 56" descr="object 57">
              <a:extLst>
                <a:ext uri="{FF2B5EF4-FFF2-40B4-BE49-F238E27FC236}">
                  <a16:creationId xmlns:a16="http://schemas.microsoft.com/office/drawing/2014/main" id="{4AA868C1-D89C-4745-889B-B7391F627575}"/>
                </a:ext>
              </a:extLst>
            </p:cNvPr>
            <p:cNvSpPr>
              <a:spLocks/>
            </p:cNvSpPr>
            <p:nvPr/>
          </p:nvSpPr>
          <p:spPr bwMode="auto">
            <a:xfrm>
              <a:off x="4697404"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295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1" name="AutoShape 57" descr="object 58">
              <a:extLst>
                <a:ext uri="{FF2B5EF4-FFF2-40B4-BE49-F238E27FC236}">
                  <a16:creationId xmlns:a16="http://schemas.microsoft.com/office/drawing/2014/main" id="{9D5A2D06-4110-4BD3-B75B-F3374FE0C131}"/>
                </a:ext>
              </a:extLst>
            </p:cNvPr>
            <p:cNvSpPr>
              <a:spLocks/>
            </p:cNvSpPr>
            <p:nvPr/>
          </p:nvSpPr>
          <p:spPr bwMode="auto">
            <a:xfrm>
              <a:off x="4705239"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2B51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2" name="AutoShape 58" descr="object 59">
              <a:extLst>
                <a:ext uri="{FF2B5EF4-FFF2-40B4-BE49-F238E27FC236}">
                  <a16:creationId xmlns:a16="http://schemas.microsoft.com/office/drawing/2014/main" id="{B323FF85-DFFC-4DC6-86F7-049B6F800940}"/>
                </a:ext>
              </a:extLst>
            </p:cNvPr>
            <p:cNvSpPr>
              <a:spLocks/>
            </p:cNvSpPr>
            <p:nvPr/>
          </p:nvSpPr>
          <p:spPr bwMode="auto">
            <a:xfrm>
              <a:off x="5743107"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3C60A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3" name="AutoShape 59" descr="object 60">
              <a:extLst>
                <a:ext uri="{FF2B5EF4-FFF2-40B4-BE49-F238E27FC236}">
                  <a16:creationId xmlns:a16="http://schemas.microsoft.com/office/drawing/2014/main" id="{1EB04FDC-AA46-4E02-A053-247361E57C2F}"/>
                </a:ext>
              </a:extLst>
            </p:cNvPr>
            <p:cNvSpPr>
              <a:spLocks/>
            </p:cNvSpPr>
            <p:nvPr/>
          </p:nvSpPr>
          <p:spPr bwMode="auto">
            <a:xfrm>
              <a:off x="5750944" y="-1"/>
              <a:ext cx="1045700"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3C60A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4" name="AutoShape 60" descr="object 61">
              <a:extLst>
                <a:ext uri="{FF2B5EF4-FFF2-40B4-BE49-F238E27FC236}">
                  <a16:creationId xmlns:a16="http://schemas.microsoft.com/office/drawing/2014/main" id="{6588C634-4C57-432E-8353-791B522C17A8}"/>
                </a:ext>
              </a:extLst>
            </p:cNvPr>
            <p:cNvSpPr>
              <a:spLocks/>
            </p:cNvSpPr>
            <p:nvPr/>
          </p:nvSpPr>
          <p:spPr bwMode="auto">
            <a:xfrm>
              <a:off x="678879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48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5" name="AutoShape 61" descr="object 62">
              <a:extLst>
                <a:ext uri="{FF2B5EF4-FFF2-40B4-BE49-F238E27FC236}">
                  <a16:creationId xmlns:a16="http://schemas.microsoft.com/office/drawing/2014/main" id="{C4559BAA-65DA-4EAD-ADF4-8E50E7F15E6D}"/>
                </a:ext>
              </a:extLst>
            </p:cNvPr>
            <p:cNvSpPr>
              <a:spLocks/>
            </p:cNvSpPr>
            <p:nvPr/>
          </p:nvSpPr>
          <p:spPr bwMode="auto">
            <a:xfrm>
              <a:off x="6796647"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486C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6" name="AutoShape 62" descr="object 63">
              <a:extLst>
                <a:ext uri="{FF2B5EF4-FFF2-40B4-BE49-F238E27FC236}">
                  <a16:creationId xmlns:a16="http://schemas.microsoft.com/office/drawing/2014/main" id="{B800DEEF-4924-41A7-AF4F-4A65D2D48C1C}"/>
                </a:ext>
              </a:extLst>
            </p:cNvPr>
            <p:cNvSpPr>
              <a:spLocks/>
            </p:cNvSpPr>
            <p:nvPr/>
          </p:nvSpPr>
          <p:spPr bwMode="auto">
            <a:xfrm>
              <a:off x="783448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58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7" name="AutoShape 63" descr="object 64">
              <a:extLst>
                <a:ext uri="{FF2B5EF4-FFF2-40B4-BE49-F238E27FC236}">
                  <a16:creationId xmlns:a16="http://schemas.microsoft.com/office/drawing/2014/main" id="{637E189D-57D2-4BBF-9778-03A8E53F4C84}"/>
                </a:ext>
              </a:extLst>
            </p:cNvPr>
            <p:cNvSpPr>
              <a:spLocks/>
            </p:cNvSpPr>
            <p:nvPr/>
          </p:nvSpPr>
          <p:spPr bwMode="auto">
            <a:xfrm>
              <a:off x="7842338" y="-1"/>
              <a:ext cx="1045672"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5D81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8" name="AutoShape 64" descr="object 65">
              <a:extLst>
                <a:ext uri="{FF2B5EF4-FFF2-40B4-BE49-F238E27FC236}">
                  <a16:creationId xmlns:a16="http://schemas.microsoft.com/office/drawing/2014/main" id="{B7790FCF-7C90-4489-97B5-6D1B95A4CF5E}"/>
                </a:ext>
              </a:extLst>
            </p:cNvPr>
            <p:cNvSpPr>
              <a:spLocks/>
            </p:cNvSpPr>
            <p:nvPr/>
          </p:nvSpPr>
          <p:spPr bwMode="auto">
            <a:xfrm>
              <a:off x="8880178"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76A0D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09" name="AutoShape 65" descr="object 66">
              <a:extLst>
                <a:ext uri="{FF2B5EF4-FFF2-40B4-BE49-F238E27FC236}">
                  <a16:creationId xmlns:a16="http://schemas.microsoft.com/office/drawing/2014/main" id="{EEA101FB-E38D-479B-A97A-2659AA12C874}"/>
                </a:ext>
              </a:extLst>
            </p:cNvPr>
            <p:cNvSpPr>
              <a:spLocks/>
            </p:cNvSpPr>
            <p:nvPr/>
          </p:nvSpPr>
          <p:spPr bwMode="auto">
            <a:xfrm>
              <a:off x="8888027" y="-1"/>
              <a:ext cx="1045687"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2" y="0"/>
                  </a:lnTo>
                  <a:lnTo>
                    <a:pt x="21438" y="0"/>
                  </a:lnTo>
                  <a:lnTo>
                    <a:pt x="21600" y="21600"/>
                  </a:lnTo>
                  <a:close/>
                </a:path>
              </a:pathLst>
            </a:custGeom>
            <a:solidFill>
              <a:srgbClr val="88B4E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0" name="AutoShape 66" descr="object 67">
              <a:extLst>
                <a:ext uri="{FF2B5EF4-FFF2-40B4-BE49-F238E27FC236}">
                  <a16:creationId xmlns:a16="http://schemas.microsoft.com/office/drawing/2014/main" id="{1BCBD232-4DF5-4733-B15C-83B84B80F279}"/>
                </a:ext>
              </a:extLst>
            </p:cNvPr>
            <p:cNvSpPr>
              <a:spLocks/>
            </p:cNvSpPr>
            <p:nvPr/>
          </p:nvSpPr>
          <p:spPr bwMode="auto">
            <a:xfrm>
              <a:off x="9925883"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0" y="0"/>
                  </a:lnTo>
                  <a:lnTo>
                    <a:pt x="21600" y="0"/>
                  </a:lnTo>
                  <a:lnTo>
                    <a:pt x="10799" y="21600"/>
                  </a:lnTo>
                  <a:close/>
                </a:path>
              </a:pathLst>
            </a:custGeom>
            <a:solidFill>
              <a:srgbClr val="B4D9F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1" name="AutoShape 67" descr="object 68">
              <a:extLst>
                <a:ext uri="{FF2B5EF4-FFF2-40B4-BE49-F238E27FC236}">
                  <a16:creationId xmlns:a16="http://schemas.microsoft.com/office/drawing/2014/main" id="{63FF468C-B10C-405F-A435-831FD3B319D8}"/>
                </a:ext>
              </a:extLst>
            </p:cNvPr>
            <p:cNvSpPr>
              <a:spLocks/>
            </p:cNvSpPr>
            <p:nvPr/>
          </p:nvSpPr>
          <p:spPr bwMode="auto">
            <a:xfrm>
              <a:off x="9933732" y="-1"/>
              <a:ext cx="962869"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76" y="0"/>
                  </a:lnTo>
                  <a:lnTo>
                    <a:pt x="21600" y="0"/>
                  </a:lnTo>
                  <a:lnTo>
                    <a:pt x="21600" y="21600"/>
                  </a:lnTo>
                  <a:close/>
                </a:path>
              </a:pathLst>
            </a:custGeom>
            <a:solidFill>
              <a:srgbClr val="DDF1F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2" name="AutoShape 68" descr="object 69">
              <a:extLst>
                <a:ext uri="{FF2B5EF4-FFF2-40B4-BE49-F238E27FC236}">
                  <a16:creationId xmlns:a16="http://schemas.microsoft.com/office/drawing/2014/main" id="{B605071B-A349-4B13-9637-17021887D0D2}"/>
                </a:ext>
              </a:extLst>
            </p:cNvPr>
            <p:cNvSpPr>
              <a:spLocks/>
            </p:cNvSpPr>
            <p:nvPr/>
          </p:nvSpPr>
          <p:spPr bwMode="auto">
            <a:xfrm>
              <a:off x="-2" y="13722"/>
              <a:ext cx="52247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1" y="21600"/>
                  </a:moveTo>
                  <a:lnTo>
                    <a:pt x="0" y="21600"/>
                  </a:lnTo>
                  <a:lnTo>
                    <a:pt x="0" y="0"/>
                  </a:lnTo>
                  <a:lnTo>
                    <a:pt x="21600" y="0"/>
                  </a:lnTo>
                  <a:lnTo>
                    <a:pt x="2121" y="21600"/>
                  </a:lnTo>
                  <a:close/>
                </a:path>
              </a:pathLst>
            </a:custGeom>
            <a:solidFill>
              <a:srgbClr val="232D6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3" name="AutoShape 69" descr="object 70">
              <a:extLst>
                <a:ext uri="{FF2B5EF4-FFF2-40B4-BE49-F238E27FC236}">
                  <a16:creationId xmlns:a16="http://schemas.microsoft.com/office/drawing/2014/main" id="{2AD7C58D-3F07-4A28-8292-89627FB96F9A}"/>
                </a:ext>
              </a:extLst>
            </p:cNvPr>
            <p:cNvSpPr>
              <a:spLocks/>
            </p:cNvSpPr>
            <p:nvPr/>
          </p:nvSpPr>
          <p:spPr bwMode="auto">
            <a:xfrm>
              <a:off x="51311"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22C6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4" name="AutoShape 70" descr="object 71">
              <a:extLst>
                <a:ext uri="{FF2B5EF4-FFF2-40B4-BE49-F238E27FC236}">
                  <a16:creationId xmlns:a16="http://schemas.microsoft.com/office/drawing/2014/main" id="{42C0D54B-BA7B-459D-A96D-B33832F88EB0}"/>
                </a:ext>
              </a:extLst>
            </p:cNvPr>
            <p:cNvSpPr>
              <a:spLocks/>
            </p:cNvSpPr>
            <p:nvPr/>
          </p:nvSpPr>
          <p:spPr bwMode="auto">
            <a:xfrm>
              <a:off x="522479" y="13722"/>
              <a:ext cx="104568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26367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5" name="AutoShape 71" descr="object 72">
              <a:extLst>
                <a:ext uri="{FF2B5EF4-FFF2-40B4-BE49-F238E27FC236}">
                  <a16:creationId xmlns:a16="http://schemas.microsoft.com/office/drawing/2014/main" id="{76D027A1-4B94-4BB2-9847-4421C1687B83}"/>
                </a:ext>
              </a:extLst>
            </p:cNvPr>
            <p:cNvSpPr>
              <a:spLocks/>
            </p:cNvSpPr>
            <p:nvPr/>
          </p:nvSpPr>
          <p:spPr bwMode="auto">
            <a:xfrm>
              <a:off x="1097013" y="13725"/>
              <a:ext cx="9423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637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6" name="AutoShape 72" descr="object 73">
              <a:extLst>
                <a:ext uri="{FF2B5EF4-FFF2-40B4-BE49-F238E27FC236}">
                  <a16:creationId xmlns:a16="http://schemas.microsoft.com/office/drawing/2014/main" id="{8D188613-4688-4359-BE03-95423CFE9608}"/>
                </a:ext>
              </a:extLst>
            </p:cNvPr>
            <p:cNvSpPr>
              <a:spLocks/>
            </p:cNvSpPr>
            <p:nvPr/>
          </p:nvSpPr>
          <p:spPr bwMode="auto">
            <a:xfrm>
              <a:off x="1568156"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4428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7" name="AutoShape 73" descr="object 74">
              <a:extLst>
                <a:ext uri="{FF2B5EF4-FFF2-40B4-BE49-F238E27FC236}">
                  <a16:creationId xmlns:a16="http://schemas.microsoft.com/office/drawing/2014/main" id="{B3BFCBD6-9BF1-4C26-A322-F757AEAD0F9C}"/>
                </a:ext>
              </a:extLst>
            </p:cNvPr>
            <p:cNvSpPr>
              <a:spLocks/>
            </p:cNvSpPr>
            <p:nvPr/>
          </p:nvSpPr>
          <p:spPr bwMode="auto">
            <a:xfrm>
              <a:off x="2142705"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3428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8" name="AutoShape 74" descr="object 75">
              <a:extLst>
                <a:ext uri="{FF2B5EF4-FFF2-40B4-BE49-F238E27FC236}">
                  <a16:creationId xmlns:a16="http://schemas.microsoft.com/office/drawing/2014/main" id="{96770F10-082D-4CC6-B2CF-67BDE9722C17}"/>
                </a:ext>
              </a:extLst>
            </p:cNvPr>
            <p:cNvSpPr>
              <a:spLocks/>
            </p:cNvSpPr>
            <p:nvPr/>
          </p:nvSpPr>
          <p:spPr bwMode="auto">
            <a:xfrm>
              <a:off x="2613860"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2B50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19" name="AutoShape 75" descr="object 76">
              <a:extLst>
                <a:ext uri="{FF2B5EF4-FFF2-40B4-BE49-F238E27FC236}">
                  <a16:creationId xmlns:a16="http://schemas.microsoft.com/office/drawing/2014/main" id="{A5D6C3CC-9061-489C-9651-08C71FF41746}"/>
                </a:ext>
              </a:extLst>
            </p:cNvPr>
            <p:cNvSpPr>
              <a:spLocks/>
            </p:cNvSpPr>
            <p:nvPr/>
          </p:nvSpPr>
          <p:spPr bwMode="auto">
            <a:xfrm>
              <a:off x="3188408" y="13725"/>
              <a:ext cx="942297"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2950A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0" name="AutoShape 76" descr="object 77">
              <a:extLst>
                <a:ext uri="{FF2B5EF4-FFF2-40B4-BE49-F238E27FC236}">
                  <a16:creationId xmlns:a16="http://schemas.microsoft.com/office/drawing/2014/main" id="{B760D53F-6B27-4407-ADF6-B5EB70100BB1}"/>
                </a:ext>
              </a:extLst>
            </p:cNvPr>
            <p:cNvSpPr>
              <a:spLocks/>
            </p:cNvSpPr>
            <p:nvPr/>
          </p:nvSpPr>
          <p:spPr bwMode="auto">
            <a:xfrm>
              <a:off x="3659563" y="13722"/>
              <a:ext cx="1045672"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3155A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1" name="AutoShape 77" descr="object 78">
              <a:extLst>
                <a:ext uri="{FF2B5EF4-FFF2-40B4-BE49-F238E27FC236}">
                  <a16:creationId xmlns:a16="http://schemas.microsoft.com/office/drawing/2014/main" id="{598F45B9-3A0F-4D40-AD36-290672536F56}"/>
                </a:ext>
              </a:extLst>
            </p:cNvPr>
            <p:cNvSpPr>
              <a:spLocks/>
            </p:cNvSpPr>
            <p:nvPr/>
          </p:nvSpPr>
          <p:spPr bwMode="auto">
            <a:xfrm>
              <a:off x="4234085" y="13725"/>
              <a:ext cx="94233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365BA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2" name="AutoShape 78" descr="object 79">
              <a:extLst>
                <a:ext uri="{FF2B5EF4-FFF2-40B4-BE49-F238E27FC236}">
                  <a16:creationId xmlns:a16="http://schemas.microsoft.com/office/drawing/2014/main" id="{AC6C8A11-374A-4B64-975B-ED982989492F}"/>
                </a:ext>
              </a:extLst>
            </p:cNvPr>
            <p:cNvSpPr>
              <a:spLocks/>
            </p:cNvSpPr>
            <p:nvPr/>
          </p:nvSpPr>
          <p:spPr bwMode="auto">
            <a:xfrm>
              <a:off x="4705239"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3" name="AutoShape 79" descr="object 80">
              <a:extLst>
                <a:ext uri="{FF2B5EF4-FFF2-40B4-BE49-F238E27FC236}">
                  <a16:creationId xmlns:a16="http://schemas.microsoft.com/office/drawing/2014/main" id="{932631F6-F019-4CF9-B03F-B1BEB1F2C41C}"/>
                </a:ext>
              </a:extLst>
            </p:cNvPr>
            <p:cNvSpPr>
              <a:spLocks/>
            </p:cNvSpPr>
            <p:nvPr/>
          </p:nvSpPr>
          <p:spPr bwMode="auto">
            <a:xfrm>
              <a:off x="5279788"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4" name="AutoShape 80" descr="object 81">
              <a:extLst>
                <a:ext uri="{FF2B5EF4-FFF2-40B4-BE49-F238E27FC236}">
                  <a16:creationId xmlns:a16="http://schemas.microsoft.com/office/drawing/2014/main" id="{29272783-8685-4528-9169-9E1C614E00F1}"/>
                </a:ext>
              </a:extLst>
            </p:cNvPr>
            <p:cNvSpPr>
              <a:spLocks/>
            </p:cNvSpPr>
            <p:nvPr/>
          </p:nvSpPr>
          <p:spPr bwMode="auto">
            <a:xfrm>
              <a:off x="5750944"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3" y="21600"/>
                  </a:lnTo>
                  <a:lnTo>
                    <a:pt x="0" y="0"/>
                  </a:lnTo>
                  <a:lnTo>
                    <a:pt x="21600" y="0"/>
                  </a:lnTo>
                  <a:lnTo>
                    <a:pt x="11868"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5" name="AutoShape 81" descr="object 82">
              <a:extLst>
                <a:ext uri="{FF2B5EF4-FFF2-40B4-BE49-F238E27FC236}">
                  <a16:creationId xmlns:a16="http://schemas.microsoft.com/office/drawing/2014/main" id="{FB29253A-E90B-4EF4-AB78-3C16028686DC}"/>
                </a:ext>
              </a:extLst>
            </p:cNvPr>
            <p:cNvSpPr>
              <a:spLocks/>
            </p:cNvSpPr>
            <p:nvPr/>
          </p:nvSpPr>
          <p:spPr bwMode="auto">
            <a:xfrm>
              <a:off x="6325493" y="13725"/>
              <a:ext cx="942310"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6" name="AutoShape 82" descr="object 83">
              <a:extLst>
                <a:ext uri="{FF2B5EF4-FFF2-40B4-BE49-F238E27FC236}">
                  <a16:creationId xmlns:a16="http://schemas.microsoft.com/office/drawing/2014/main" id="{4E52E6A4-C500-4FE5-B656-CA0EDCE7CD47}"/>
                </a:ext>
              </a:extLst>
            </p:cNvPr>
            <p:cNvSpPr>
              <a:spLocks/>
            </p:cNvSpPr>
            <p:nvPr/>
          </p:nvSpPr>
          <p:spPr bwMode="auto">
            <a:xfrm>
              <a:off x="679664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8" y="21600"/>
                  </a:moveTo>
                  <a:lnTo>
                    <a:pt x="9732" y="21600"/>
                  </a:lnTo>
                  <a:lnTo>
                    <a:pt x="0" y="0"/>
                  </a:lnTo>
                  <a:lnTo>
                    <a:pt x="21600" y="0"/>
                  </a:lnTo>
                  <a:lnTo>
                    <a:pt x="11868"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7" name="AutoShape 83" descr="object 84">
              <a:extLst>
                <a:ext uri="{FF2B5EF4-FFF2-40B4-BE49-F238E27FC236}">
                  <a16:creationId xmlns:a16="http://schemas.microsoft.com/office/drawing/2014/main" id="{88E887A0-155C-43FE-B9DC-A5345B8FE30F}"/>
                </a:ext>
              </a:extLst>
            </p:cNvPr>
            <p:cNvSpPr>
              <a:spLocks/>
            </p:cNvSpPr>
            <p:nvPr/>
          </p:nvSpPr>
          <p:spPr bwMode="auto">
            <a:xfrm>
              <a:off x="7371182" y="13725"/>
              <a:ext cx="942285"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589C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8" name="AutoShape 84" descr="object 85">
              <a:extLst>
                <a:ext uri="{FF2B5EF4-FFF2-40B4-BE49-F238E27FC236}">
                  <a16:creationId xmlns:a16="http://schemas.microsoft.com/office/drawing/2014/main" id="{DB2EF51B-3F66-4C03-9C09-B2ABA32D8F83}"/>
                </a:ext>
              </a:extLst>
            </p:cNvPr>
            <p:cNvSpPr>
              <a:spLocks/>
            </p:cNvSpPr>
            <p:nvPr/>
          </p:nvSpPr>
          <p:spPr bwMode="auto">
            <a:xfrm>
              <a:off x="7842337" y="13722"/>
              <a:ext cx="1045686"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6788C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29" name="AutoShape 85" descr="object 86">
              <a:extLst>
                <a:ext uri="{FF2B5EF4-FFF2-40B4-BE49-F238E27FC236}">
                  <a16:creationId xmlns:a16="http://schemas.microsoft.com/office/drawing/2014/main" id="{EF15E675-0850-4D6F-A3C3-3809ED4ED353}"/>
                </a:ext>
              </a:extLst>
            </p:cNvPr>
            <p:cNvSpPr>
              <a:spLocks/>
            </p:cNvSpPr>
            <p:nvPr/>
          </p:nvSpPr>
          <p:spPr bwMode="auto">
            <a:xfrm>
              <a:off x="8416859" y="13725"/>
              <a:ext cx="942322"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7497C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0" name="AutoShape 86" descr="object 87">
              <a:extLst>
                <a:ext uri="{FF2B5EF4-FFF2-40B4-BE49-F238E27FC236}">
                  <a16:creationId xmlns:a16="http://schemas.microsoft.com/office/drawing/2014/main" id="{76B11829-FA54-47C4-B4CC-418B18DB9FD3}"/>
                </a:ext>
              </a:extLst>
            </p:cNvPr>
            <p:cNvSpPr>
              <a:spLocks/>
            </p:cNvSpPr>
            <p:nvPr/>
          </p:nvSpPr>
          <p:spPr bwMode="auto">
            <a:xfrm>
              <a:off x="8888028"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67" y="21600"/>
                  </a:moveTo>
                  <a:lnTo>
                    <a:pt x="9732" y="21600"/>
                  </a:lnTo>
                  <a:lnTo>
                    <a:pt x="0" y="0"/>
                  </a:lnTo>
                  <a:lnTo>
                    <a:pt x="21600" y="0"/>
                  </a:lnTo>
                  <a:lnTo>
                    <a:pt x="11867" y="21600"/>
                  </a:lnTo>
                  <a:close/>
                </a:path>
              </a:pathLst>
            </a:custGeom>
            <a:solidFill>
              <a:srgbClr val="82AAD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1" name="AutoShape 87" descr="object 88">
              <a:extLst>
                <a:ext uri="{FF2B5EF4-FFF2-40B4-BE49-F238E27FC236}">
                  <a16:creationId xmlns:a16="http://schemas.microsoft.com/office/drawing/2014/main" id="{A6E966CA-66A1-4ED7-BD0C-5CFD9CDE9A1A}"/>
                </a:ext>
              </a:extLst>
            </p:cNvPr>
            <p:cNvSpPr>
              <a:spLocks/>
            </p:cNvSpPr>
            <p:nvPr/>
          </p:nvSpPr>
          <p:spPr bwMode="auto">
            <a:xfrm>
              <a:off x="9462564" y="13725"/>
              <a:ext cx="942323"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ACD0E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2" name="AutoShape 88" descr="object 89">
              <a:extLst>
                <a:ext uri="{FF2B5EF4-FFF2-40B4-BE49-F238E27FC236}">
                  <a16:creationId xmlns:a16="http://schemas.microsoft.com/office/drawing/2014/main" id="{BC17AA89-612A-4CCD-BE4D-85F53BF9D833}"/>
                </a:ext>
              </a:extLst>
            </p:cNvPr>
            <p:cNvSpPr>
              <a:spLocks/>
            </p:cNvSpPr>
            <p:nvPr/>
          </p:nvSpPr>
          <p:spPr bwMode="auto">
            <a:xfrm>
              <a:off x="9933732" y="13722"/>
              <a:ext cx="962869"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888" y="21600"/>
                  </a:moveTo>
                  <a:lnTo>
                    <a:pt x="10569" y="21600"/>
                  </a:lnTo>
                  <a:lnTo>
                    <a:pt x="0" y="0"/>
                  </a:lnTo>
                  <a:lnTo>
                    <a:pt x="21600" y="0"/>
                  </a:lnTo>
                  <a:lnTo>
                    <a:pt x="21600" y="3797"/>
                  </a:lnTo>
                  <a:lnTo>
                    <a:pt x="12888" y="21600"/>
                  </a:lnTo>
                  <a:close/>
                </a:path>
              </a:pathLst>
            </a:custGeom>
            <a:solidFill>
              <a:srgbClr val="BCDFF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3" name="AutoShape 89" descr="object 90">
              <a:extLst>
                <a:ext uri="{FF2B5EF4-FFF2-40B4-BE49-F238E27FC236}">
                  <a16:creationId xmlns:a16="http://schemas.microsoft.com/office/drawing/2014/main" id="{D3C28C47-7BCB-45E5-87C2-37AB775B4DBF}"/>
                </a:ext>
              </a:extLst>
            </p:cNvPr>
            <p:cNvSpPr>
              <a:spLocks/>
            </p:cNvSpPr>
            <p:nvPr/>
          </p:nvSpPr>
          <p:spPr bwMode="auto">
            <a:xfrm>
              <a:off x="10508266" y="158659"/>
              <a:ext cx="388336" cy="6795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E1F1F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4" name="Rectangle 90" descr="object 91">
              <a:extLst>
                <a:ext uri="{FF2B5EF4-FFF2-40B4-BE49-F238E27FC236}">
                  <a16:creationId xmlns:a16="http://schemas.microsoft.com/office/drawing/2014/main" id="{C809F229-510D-4F53-B9B2-E50FF77E1E08}"/>
                </a:ext>
              </a:extLst>
            </p:cNvPr>
            <p:cNvSpPr>
              <a:spLocks/>
            </p:cNvSpPr>
            <p:nvPr/>
          </p:nvSpPr>
          <p:spPr bwMode="auto">
            <a:xfrm>
              <a:off x="10895001" y="0"/>
              <a:ext cx="5361002" cy="838201"/>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5" name="AutoShape 91" descr="object 92">
              <a:extLst>
                <a:ext uri="{FF2B5EF4-FFF2-40B4-BE49-F238E27FC236}">
                  <a16:creationId xmlns:a16="http://schemas.microsoft.com/office/drawing/2014/main" id="{2B2710F3-0B33-4381-91BD-6E64444C7C5D}"/>
                </a:ext>
              </a:extLst>
            </p:cNvPr>
            <p:cNvSpPr>
              <a:spLocks/>
            </p:cNvSpPr>
            <p:nvPr/>
          </p:nvSpPr>
          <p:spPr bwMode="auto">
            <a:xfrm>
              <a:off x="16040660" y="-1"/>
              <a:ext cx="21534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787" y="0"/>
                  </a:lnTo>
                  <a:lnTo>
                    <a:pt x="0" y="21600"/>
                  </a:lnTo>
                  <a:close/>
                </a:path>
              </a:pathLst>
            </a:custGeom>
            <a:solidFill>
              <a:srgbClr val="2B51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6" name="AutoShape 92" descr="object 93">
              <a:extLst>
                <a:ext uri="{FF2B5EF4-FFF2-40B4-BE49-F238E27FC236}">
                  <a16:creationId xmlns:a16="http://schemas.microsoft.com/office/drawing/2014/main" id="{8DF4CCCD-16A7-4686-9CED-9342BD0C7310}"/>
                </a:ext>
              </a:extLst>
            </p:cNvPr>
            <p:cNvSpPr>
              <a:spLocks/>
            </p:cNvSpPr>
            <p:nvPr/>
          </p:nvSpPr>
          <p:spPr bwMode="auto">
            <a:xfrm>
              <a:off x="16032811"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3C60A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7" name="AutoShape 93" descr="object 94">
              <a:extLst>
                <a:ext uri="{FF2B5EF4-FFF2-40B4-BE49-F238E27FC236}">
                  <a16:creationId xmlns:a16="http://schemas.microsoft.com/office/drawing/2014/main" id="{60ADE36B-6BB5-48D7-975E-32481AC4FFE9}"/>
                </a:ext>
              </a:extLst>
            </p:cNvPr>
            <p:cNvSpPr>
              <a:spLocks/>
            </p:cNvSpPr>
            <p:nvPr/>
          </p:nvSpPr>
          <p:spPr bwMode="auto">
            <a:xfrm>
              <a:off x="14994957" y="-1"/>
              <a:ext cx="1045701"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3C60A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8" name="AutoShape 94" descr="object 95">
              <a:extLst>
                <a:ext uri="{FF2B5EF4-FFF2-40B4-BE49-F238E27FC236}">
                  <a16:creationId xmlns:a16="http://schemas.microsoft.com/office/drawing/2014/main" id="{A0FE5A38-B9A1-4FD0-8E64-1A7E85CC6787}"/>
                </a:ext>
              </a:extLst>
            </p:cNvPr>
            <p:cNvSpPr>
              <a:spLocks/>
            </p:cNvSpPr>
            <p:nvPr/>
          </p:nvSpPr>
          <p:spPr bwMode="auto">
            <a:xfrm>
              <a:off x="1498712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48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39" name="AutoShape 95" descr="object 96">
              <a:extLst>
                <a:ext uri="{FF2B5EF4-FFF2-40B4-BE49-F238E27FC236}">
                  <a16:creationId xmlns:a16="http://schemas.microsoft.com/office/drawing/2014/main" id="{AB63C244-6D14-480D-A9FE-4E525B9EB872}"/>
                </a:ext>
              </a:extLst>
            </p:cNvPr>
            <p:cNvSpPr>
              <a:spLocks/>
            </p:cNvSpPr>
            <p:nvPr/>
          </p:nvSpPr>
          <p:spPr bwMode="auto">
            <a:xfrm>
              <a:off x="1394928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486C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0" name="AutoShape 96" descr="object 97">
              <a:extLst>
                <a:ext uri="{FF2B5EF4-FFF2-40B4-BE49-F238E27FC236}">
                  <a16:creationId xmlns:a16="http://schemas.microsoft.com/office/drawing/2014/main" id="{24E502E9-67B9-4536-9C45-D4DD9138EEBA}"/>
                </a:ext>
              </a:extLst>
            </p:cNvPr>
            <p:cNvSpPr>
              <a:spLocks/>
            </p:cNvSpPr>
            <p:nvPr/>
          </p:nvSpPr>
          <p:spPr bwMode="auto">
            <a:xfrm>
              <a:off x="1394143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58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1" name="AutoShape 97" descr="object 98">
              <a:extLst>
                <a:ext uri="{FF2B5EF4-FFF2-40B4-BE49-F238E27FC236}">
                  <a16:creationId xmlns:a16="http://schemas.microsoft.com/office/drawing/2014/main" id="{46FFDA7C-FBCA-4557-A4CA-8F6D970E1BCB}"/>
                </a:ext>
              </a:extLst>
            </p:cNvPr>
            <p:cNvSpPr>
              <a:spLocks/>
            </p:cNvSpPr>
            <p:nvPr/>
          </p:nvSpPr>
          <p:spPr bwMode="auto">
            <a:xfrm>
              <a:off x="1290359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5D81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2" name="AutoShape 98" descr="object 99">
              <a:extLst>
                <a:ext uri="{FF2B5EF4-FFF2-40B4-BE49-F238E27FC236}">
                  <a16:creationId xmlns:a16="http://schemas.microsoft.com/office/drawing/2014/main" id="{54C3C4DF-EEEC-49D6-8E8B-246EE640AFFA}"/>
                </a:ext>
              </a:extLst>
            </p:cNvPr>
            <p:cNvSpPr>
              <a:spLocks/>
            </p:cNvSpPr>
            <p:nvPr/>
          </p:nvSpPr>
          <p:spPr bwMode="auto">
            <a:xfrm>
              <a:off x="1289574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76A0D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3" name="AutoShape 99" descr="object 100">
              <a:extLst>
                <a:ext uri="{FF2B5EF4-FFF2-40B4-BE49-F238E27FC236}">
                  <a16:creationId xmlns:a16="http://schemas.microsoft.com/office/drawing/2014/main" id="{91CA9552-79D0-41B6-AAF0-C4824F61A876}"/>
                </a:ext>
              </a:extLst>
            </p:cNvPr>
            <p:cNvSpPr>
              <a:spLocks/>
            </p:cNvSpPr>
            <p:nvPr/>
          </p:nvSpPr>
          <p:spPr bwMode="auto">
            <a:xfrm>
              <a:off x="11857887" y="-1"/>
              <a:ext cx="1045686"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88B4E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4" name="AutoShape 100" descr="object 101">
              <a:extLst>
                <a:ext uri="{FF2B5EF4-FFF2-40B4-BE49-F238E27FC236}">
                  <a16:creationId xmlns:a16="http://schemas.microsoft.com/office/drawing/2014/main" id="{A846BE0F-F9E8-4AAA-9632-97F8255A3BDB}"/>
                </a:ext>
              </a:extLst>
            </p:cNvPr>
            <p:cNvSpPr>
              <a:spLocks/>
            </p:cNvSpPr>
            <p:nvPr/>
          </p:nvSpPr>
          <p:spPr bwMode="auto">
            <a:xfrm>
              <a:off x="11850036"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B4D9F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5" name="AutoShape 101" descr="object 102">
              <a:extLst>
                <a:ext uri="{FF2B5EF4-FFF2-40B4-BE49-F238E27FC236}">
                  <a16:creationId xmlns:a16="http://schemas.microsoft.com/office/drawing/2014/main" id="{94094D65-BC3C-4CC6-8BA5-2CA1F03CEA45}"/>
                </a:ext>
              </a:extLst>
            </p:cNvPr>
            <p:cNvSpPr>
              <a:spLocks/>
            </p:cNvSpPr>
            <p:nvPr/>
          </p:nvSpPr>
          <p:spPr bwMode="auto">
            <a:xfrm>
              <a:off x="10895001" y="-1"/>
              <a:ext cx="96286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24" y="0"/>
                  </a:lnTo>
                  <a:lnTo>
                    <a:pt x="0" y="0"/>
                  </a:lnTo>
                  <a:lnTo>
                    <a:pt x="0" y="21600"/>
                  </a:lnTo>
                  <a:close/>
                </a:path>
              </a:pathLst>
            </a:custGeom>
            <a:solidFill>
              <a:srgbClr val="DDF1F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6" name="AutoShape 102" descr="object 103">
              <a:extLst>
                <a:ext uri="{FF2B5EF4-FFF2-40B4-BE49-F238E27FC236}">
                  <a16:creationId xmlns:a16="http://schemas.microsoft.com/office/drawing/2014/main" id="{52B5F331-E994-4102-93F6-424891CEBE5C}"/>
                </a:ext>
              </a:extLst>
            </p:cNvPr>
            <p:cNvSpPr>
              <a:spLocks/>
            </p:cNvSpPr>
            <p:nvPr/>
          </p:nvSpPr>
          <p:spPr bwMode="auto">
            <a:xfrm>
              <a:off x="16040660" y="13722"/>
              <a:ext cx="215343" cy="37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0"/>
                  </a:lnTo>
                  <a:lnTo>
                    <a:pt x="0" y="0"/>
                  </a:lnTo>
                  <a:lnTo>
                    <a:pt x="2160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7" name="AutoShape 103" descr="object 104">
              <a:extLst>
                <a:ext uri="{FF2B5EF4-FFF2-40B4-BE49-F238E27FC236}">
                  <a16:creationId xmlns:a16="http://schemas.microsoft.com/office/drawing/2014/main" id="{D96524B3-B69F-4CE3-B3ED-ABEBB07B4163}"/>
                </a:ext>
              </a:extLst>
            </p:cNvPr>
            <p:cNvSpPr>
              <a:spLocks/>
            </p:cNvSpPr>
            <p:nvPr/>
          </p:nvSpPr>
          <p:spPr bwMode="auto">
            <a:xfrm>
              <a:off x="15569492" y="13725"/>
              <a:ext cx="6865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9873"/>
                  </a:lnTo>
                  <a:lnTo>
                    <a:pt x="14824" y="0"/>
                  </a:lnTo>
                  <a:lnTo>
                    <a:pt x="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8" name="AutoShape 104" descr="object 105">
              <a:extLst>
                <a:ext uri="{FF2B5EF4-FFF2-40B4-BE49-F238E27FC236}">
                  <a16:creationId xmlns:a16="http://schemas.microsoft.com/office/drawing/2014/main" id="{7DA22673-21AA-40C6-AEE9-7852FBA78914}"/>
                </a:ext>
              </a:extLst>
            </p:cNvPr>
            <p:cNvSpPr>
              <a:spLocks/>
            </p:cNvSpPr>
            <p:nvPr/>
          </p:nvSpPr>
          <p:spPr bwMode="auto">
            <a:xfrm>
              <a:off x="14994957"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7" y="21600"/>
                  </a:lnTo>
                  <a:lnTo>
                    <a:pt x="21600" y="0"/>
                  </a:lnTo>
                  <a:lnTo>
                    <a:pt x="0" y="0"/>
                  </a:lnTo>
                  <a:lnTo>
                    <a:pt x="9732"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49" name="AutoShape 105" descr="object 106">
              <a:extLst>
                <a:ext uri="{FF2B5EF4-FFF2-40B4-BE49-F238E27FC236}">
                  <a16:creationId xmlns:a16="http://schemas.microsoft.com/office/drawing/2014/main" id="{949274A2-2E38-41D5-887B-339954A5B7CC}"/>
                </a:ext>
              </a:extLst>
            </p:cNvPr>
            <p:cNvSpPr>
              <a:spLocks/>
            </p:cNvSpPr>
            <p:nvPr/>
          </p:nvSpPr>
          <p:spPr bwMode="auto">
            <a:xfrm>
              <a:off x="14523799" y="13725"/>
              <a:ext cx="942309"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0" name="AutoShape 106" descr="object 107">
              <a:extLst>
                <a:ext uri="{FF2B5EF4-FFF2-40B4-BE49-F238E27FC236}">
                  <a16:creationId xmlns:a16="http://schemas.microsoft.com/office/drawing/2014/main" id="{2D0BAEF3-A04B-4E7A-87B7-F4A27E0A2902}"/>
                </a:ext>
              </a:extLst>
            </p:cNvPr>
            <p:cNvSpPr>
              <a:spLocks/>
            </p:cNvSpPr>
            <p:nvPr/>
          </p:nvSpPr>
          <p:spPr bwMode="auto">
            <a:xfrm>
              <a:off x="1394926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8" y="21600"/>
                  </a:lnTo>
                  <a:lnTo>
                    <a:pt x="21600" y="0"/>
                  </a:lnTo>
                  <a:lnTo>
                    <a:pt x="0" y="0"/>
                  </a:lnTo>
                  <a:lnTo>
                    <a:pt x="9732"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1" name="AutoShape 107" descr="object 108">
              <a:extLst>
                <a:ext uri="{FF2B5EF4-FFF2-40B4-BE49-F238E27FC236}">
                  <a16:creationId xmlns:a16="http://schemas.microsoft.com/office/drawing/2014/main" id="{7F3E3EAF-6531-4CE0-B999-C3C6F9EAE4CD}"/>
                </a:ext>
              </a:extLst>
            </p:cNvPr>
            <p:cNvSpPr>
              <a:spLocks/>
            </p:cNvSpPr>
            <p:nvPr/>
          </p:nvSpPr>
          <p:spPr bwMode="auto">
            <a:xfrm>
              <a:off x="13478134" y="13725"/>
              <a:ext cx="942284"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6589C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2" name="AutoShape 108" descr="object 109">
              <a:extLst>
                <a:ext uri="{FF2B5EF4-FFF2-40B4-BE49-F238E27FC236}">
                  <a16:creationId xmlns:a16="http://schemas.microsoft.com/office/drawing/2014/main" id="{5D0D56D5-8202-4FA3-ADD1-CCFC9156A4BD}"/>
                </a:ext>
              </a:extLst>
            </p:cNvPr>
            <p:cNvSpPr>
              <a:spLocks/>
            </p:cNvSpPr>
            <p:nvPr/>
          </p:nvSpPr>
          <p:spPr bwMode="auto">
            <a:xfrm>
              <a:off x="1290357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6788C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3" name="AutoShape 109" descr="object 110">
              <a:extLst>
                <a:ext uri="{FF2B5EF4-FFF2-40B4-BE49-F238E27FC236}">
                  <a16:creationId xmlns:a16="http://schemas.microsoft.com/office/drawing/2014/main" id="{3FA02E23-ADE1-4E9A-9B56-22AF3DE07FB8}"/>
                </a:ext>
              </a:extLst>
            </p:cNvPr>
            <p:cNvSpPr>
              <a:spLocks/>
            </p:cNvSpPr>
            <p:nvPr/>
          </p:nvSpPr>
          <p:spPr bwMode="auto">
            <a:xfrm>
              <a:off x="12432420"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7497C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4" name="AutoShape 110" descr="object 111">
              <a:extLst>
                <a:ext uri="{FF2B5EF4-FFF2-40B4-BE49-F238E27FC236}">
                  <a16:creationId xmlns:a16="http://schemas.microsoft.com/office/drawing/2014/main" id="{E41E58B3-64D6-4E84-87B2-59136897BAB4}"/>
                </a:ext>
              </a:extLst>
            </p:cNvPr>
            <p:cNvSpPr>
              <a:spLocks/>
            </p:cNvSpPr>
            <p:nvPr/>
          </p:nvSpPr>
          <p:spPr bwMode="auto">
            <a:xfrm>
              <a:off x="11857873"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82AAD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5" name="AutoShape 111" descr="object 112">
              <a:extLst>
                <a:ext uri="{FF2B5EF4-FFF2-40B4-BE49-F238E27FC236}">
                  <a16:creationId xmlns:a16="http://schemas.microsoft.com/office/drawing/2014/main" id="{ADA0BA43-10FF-42AF-B258-F031400DC45F}"/>
                </a:ext>
              </a:extLst>
            </p:cNvPr>
            <p:cNvSpPr>
              <a:spLocks/>
            </p:cNvSpPr>
            <p:nvPr/>
          </p:nvSpPr>
          <p:spPr bwMode="auto">
            <a:xfrm>
              <a:off x="11386716"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ACD0E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6" name="AutoShape 112" descr="object 113">
              <a:extLst>
                <a:ext uri="{FF2B5EF4-FFF2-40B4-BE49-F238E27FC236}">
                  <a16:creationId xmlns:a16="http://schemas.microsoft.com/office/drawing/2014/main" id="{281B0E7C-D50B-4F4B-8E22-B3D6F3AB65CB}"/>
                </a:ext>
              </a:extLst>
            </p:cNvPr>
            <p:cNvSpPr>
              <a:spLocks/>
            </p:cNvSpPr>
            <p:nvPr/>
          </p:nvSpPr>
          <p:spPr bwMode="auto">
            <a:xfrm>
              <a:off x="10895001" y="13722"/>
              <a:ext cx="96286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11" y="21600"/>
                  </a:moveTo>
                  <a:lnTo>
                    <a:pt x="11030" y="21600"/>
                  </a:lnTo>
                  <a:lnTo>
                    <a:pt x="21600" y="0"/>
                  </a:lnTo>
                  <a:lnTo>
                    <a:pt x="0" y="0"/>
                  </a:lnTo>
                  <a:lnTo>
                    <a:pt x="0" y="3797"/>
                  </a:lnTo>
                  <a:lnTo>
                    <a:pt x="8711" y="21600"/>
                  </a:lnTo>
                  <a:close/>
                </a:path>
              </a:pathLst>
            </a:custGeom>
            <a:solidFill>
              <a:srgbClr val="BCDFF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7" name="AutoShape 113" descr="object 114">
              <a:extLst>
                <a:ext uri="{FF2B5EF4-FFF2-40B4-BE49-F238E27FC236}">
                  <a16:creationId xmlns:a16="http://schemas.microsoft.com/office/drawing/2014/main" id="{53ADBA64-8D80-49DB-A9D8-26D726FB0B23}"/>
                </a:ext>
              </a:extLst>
            </p:cNvPr>
            <p:cNvSpPr>
              <a:spLocks/>
            </p:cNvSpPr>
            <p:nvPr/>
          </p:nvSpPr>
          <p:spPr bwMode="auto">
            <a:xfrm>
              <a:off x="10895000" y="158646"/>
              <a:ext cx="388343" cy="679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lnTo>
                    <a:pt x="0" y="21600"/>
                  </a:lnTo>
                  <a:close/>
                </a:path>
              </a:pathLst>
            </a:custGeom>
            <a:solidFill>
              <a:srgbClr val="E1F1F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8" name="AutoShape 114" descr="object 115">
              <a:extLst>
                <a:ext uri="{FF2B5EF4-FFF2-40B4-BE49-F238E27FC236}">
                  <a16:creationId xmlns:a16="http://schemas.microsoft.com/office/drawing/2014/main" id="{932CF51F-6242-4551-8A73-055EC8EDD390}"/>
                </a:ext>
              </a:extLst>
            </p:cNvPr>
            <p:cNvSpPr>
              <a:spLocks/>
            </p:cNvSpPr>
            <p:nvPr/>
          </p:nvSpPr>
          <p:spPr bwMode="auto">
            <a:xfrm>
              <a:off x="16040660" y="-1"/>
              <a:ext cx="21534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787" y="0"/>
                  </a:lnTo>
                  <a:lnTo>
                    <a:pt x="0" y="21600"/>
                  </a:lnTo>
                  <a:close/>
                </a:path>
              </a:pathLst>
            </a:custGeom>
            <a:solidFill>
              <a:srgbClr val="2B51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59" name="AutoShape 115" descr="object 116">
              <a:extLst>
                <a:ext uri="{FF2B5EF4-FFF2-40B4-BE49-F238E27FC236}">
                  <a16:creationId xmlns:a16="http://schemas.microsoft.com/office/drawing/2014/main" id="{49B106A6-E3C4-455B-B4B7-D40D6F86AAFD}"/>
                </a:ext>
              </a:extLst>
            </p:cNvPr>
            <p:cNvSpPr>
              <a:spLocks/>
            </p:cNvSpPr>
            <p:nvPr/>
          </p:nvSpPr>
          <p:spPr bwMode="auto">
            <a:xfrm>
              <a:off x="16032811"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3C60A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0" name="AutoShape 116" descr="object 117">
              <a:extLst>
                <a:ext uri="{FF2B5EF4-FFF2-40B4-BE49-F238E27FC236}">
                  <a16:creationId xmlns:a16="http://schemas.microsoft.com/office/drawing/2014/main" id="{6D13DC9D-D6F4-4A8D-9668-0EB7A55225B0}"/>
                </a:ext>
              </a:extLst>
            </p:cNvPr>
            <p:cNvSpPr>
              <a:spLocks/>
            </p:cNvSpPr>
            <p:nvPr/>
          </p:nvSpPr>
          <p:spPr bwMode="auto">
            <a:xfrm>
              <a:off x="14994957" y="-1"/>
              <a:ext cx="1045701"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3C60A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1" name="AutoShape 117" descr="object 118">
              <a:extLst>
                <a:ext uri="{FF2B5EF4-FFF2-40B4-BE49-F238E27FC236}">
                  <a16:creationId xmlns:a16="http://schemas.microsoft.com/office/drawing/2014/main" id="{B390A25A-3782-4B21-8C9C-DA0649C58CF9}"/>
                </a:ext>
              </a:extLst>
            </p:cNvPr>
            <p:cNvSpPr>
              <a:spLocks/>
            </p:cNvSpPr>
            <p:nvPr/>
          </p:nvSpPr>
          <p:spPr bwMode="auto">
            <a:xfrm>
              <a:off x="1498712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48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2" name="AutoShape 118" descr="object 119">
              <a:extLst>
                <a:ext uri="{FF2B5EF4-FFF2-40B4-BE49-F238E27FC236}">
                  <a16:creationId xmlns:a16="http://schemas.microsoft.com/office/drawing/2014/main" id="{7A99AD43-E2A5-406F-AB54-EA7F2BF385D3}"/>
                </a:ext>
              </a:extLst>
            </p:cNvPr>
            <p:cNvSpPr>
              <a:spLocks/>
            </p:cNvSpPr>
            <p:nvPr/>
          </p:nvSpPr>
          <p:spPr bwMode="auto">
            <a:xfrm>
              <a:off x="1394928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486C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3" name="AutoShape 119" descr="object 120">
              <a:extLst>
                <a:ext uri="{FF2B5EF4-FFF2-40B4-BE49-F238E27FC236}">
                  <a16:creationId xmlns:a16="http://schemas.microsoft.com/office/drawing/2014/main" id="{7D410404-F9D6-4FCB-A150-A794DCE50F9B}"/>
                </a:ext>
              </a:extLst>
            </p:cNvPr>
            <p:cNvSpPr>
              <a:spLocks/>
            </p:cNvSpPr>
            <p:nvPr/>
          </p:nvSpPr>
          <p:spPr bwMode="auto">
            <a:xfrm>
              <a:off x="1394143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58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4" name="AutoShape 120" descr="object 121">
              <a:extLst>
                <a:ext uri="{FF2B5EF4-FFF2-40B4-BE49-F238E27FC236}">
                  <a16:creationId xmlns:a16="http://schemas.microsoft.com/office/drawing/2014/main" id="{597DEF1F-F2ED-4029-BA84-56D3655AECCC}"/>
                </a:ext>
              </a:extLst>
            </p:cNvPr>
            <p:cNvSpPr>
              <a:spLocks/>
            </p:cNvSpPr>
            <p:nvPr/>
          </p:nvSpPr>
          <p:spPr bwMode="auto">
            <a:xfrm>
              <a:off x="12903591" y="-1"/>
              <a:ext cx="1045673"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5D81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5" name="AutoShape 121" descr="object 122">
              <a:extLst>
                <a:ext uri="{FF2B5EF4-FFF2-40B4-BE49-F238E27FC236}">
                  <a16:creationId xmlns:a16="http://schemas.microsoft.com/office/drawing/2014/main" id="{D3E9A8DE-B7B1-4CE6-AAED-81EDB18F0AEF}"/>
                </a:ext>
              </a:extLst>
            </p:cNvPr>
            <p:cNvSpPr>
              <a:spLocks/>
            </p:cNvSpPr>
            <p:nvPr/>
          </p:nvSpPr>
          <p:spPr bwMode="auto">
            <a:xfrm>
              <a:off x="12895740"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76A0D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6" name="AutoShape 122" descr="object 123">
              <a:extLst>
                <a:ext uri="{FF2B5EF4-FFF2-40B4-BE49-F238E27FC236}">
                  <a16:creationId xmlns:a16="http://schemas.microsoft.com/office/drawing/2014/main" id="{1EF2D6A4-863E-4630-885A-A3693F68495D}"/>
                </a:ext>
              </a:extLst>
            </p:cNvPr>
            <p:cNvSpPr>
              <a:spLocks/>
            </p:cNvSpPr>
            <p:nvPr/>
          </p:nvSpPr>
          <p:spPr bwMode="auto">
            <a:xfrm>
              <a:off x="11857887" y="-1"/>
              <a:ext cx="1045686"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38" y="0"/>
                  </a:lnTo>
                  <a:lnTo>
                    <a:pt x="162" y="0"/>
                  </a:lnTo>
                  <a:lnTo>
                    <a:pt x="0" y="21600"/>
                  </a:lnTo>
                  <a:close/>
                </a:path>
              </a:pathLst>
            </a:custGeom>
            <a:solidFill>
              <a:srgbClr val="88B4E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7" name="AutoShape 123" descr="object 124">
              <a:extLst>
                <a:ext uri="{FF2B5EF4-FFF2-40B4-BE49-F238E27FC236}">
                  <a16:creationId xmlns:a16="http://schemas.microsoft.com/office/drawing/2014/main" id="{2F14EE84-667E-4DAB-9E82-50DD2A17A66C}"/>
                </a:ext>
              </a:extLst>
            </p:cNvPr>
            <p:cNvSpPr>
              <a:spLocks/>
            </p:cNvSpPr>
            <p:nvPr/>
          </p:nvSpPr>
          <p:spPr bwMode="auto">
            <a:xfrm>
              <a:off x="11850036" y="-1"/>
              <a:ext cx="15683" cy="13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21600"/>
                  </a:moveTo>
                  <a:lnTo>
                    <a:pt x="21600" y="0"/>
                  </a:lnTo>
                  <a:lnTo>
                    <a:pt x="0" y="0"/>
                  </a:lnTo>
                  <a:lnTo>
                    <a:pt x="10799" y="21600"/>
                  </a:lnTo>
                  <a:close/>
                </a:path>
              </a:pathLst>
            </a:custGeom>
            <a:solidFill>
              <a:srgbClr val="B4D9F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8" name="AutoShape 124" descr="object 125">
              <a:extLst>
                <a:ext uri="{FF2B5EF4-FFF2-40B4-BE49-F238E27FC236}">
                  <a16:creationId xmlns:a16="http://schemas.microsoft.com/office/drawing/2014/main" id="{D8BF9FB6-918C-4C93-95D2-A6269D8D1488}"/>
                </a:ext>
              </a:extLst>
            </p:cNvPr>
            <p:cNvSpPr>
              <a:spLocks/>
            </p:cNvSpPr>
            <p:nvPr/>
          </p:nvSpPr>
          <p:spPr bwMode="auto">
            <a:xfrm>
              <a:off x="10895001" y="-1"/>
              <a:ext cx="962868" cy="1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424" y="0"/>
                  </a:lnTo>
                  <a:lnTo>
                    <a:pt x="0" y="0"/>
                  </a:lnTo>
                  <a:lnTo>
                    <a:pt x="0" y="21600"/>
                  </a:lnTo>
                  <a:close/>
                </a:path>
              </a:pathLst>
            </a:custGeom>
            <a:solidFill>
              <a:srgbClr val="DDF1F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69" name="AutoShape 125" descr="object 126">
              <a:extLst>
                <a:ext uri="{FF2B5EF4-FFF2-40B4-BE49-F238E27FC236}">
                  <a16:creationId xmlns:a16="http://schemas.microsoft.com/office/drawing/2014/main" id="{0AB67A52-17E8-4F07-A77C-15FFEF30C55C}"/>
                </a:ext>
              </a:extLst>
            </p:cNvPr>
            <p:cNvSpPr>
              <a:spLocks/>
            </p:cNvSpPr>
            <p:nvPr/>
          </p:nvSpPr>
          <p:spPr bwMode="auto">
            <a:xfrm>
              <a:off x="16040660" y="13722"/>
              <a:ext cx="215343" cy="376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600" y="0"/>
                  </a:lnTo>
                  <a:lnTo>
                    <a:pt x="0" y="0"/>
                  </a:lnTo>
                  <a:lnTo>
                    <a:pt x="2160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0" name="AutoShape 126" descr="object 127">
              <a:extLst>
                <a:ext uri="{FF2B5EF4-FFF2-40B4-BE49-F238E27FC236}">
                  <a16:creationId xmlns:a16="http://schemas.microsoft.com/office/drawing/2014/main" id="{FC27C3A9-140B-4749-AC47-216309BADEA3}"/>
                </a:ext>
              </a:extLst>
            </p:cNvPr>
            <p:cNvSpPr>
              <a:spLocks/>
            </p:cNvSpPr>
            <p:nvPr/>
          </p:nvSpPr>
          <p:spPr bwMode="auto">
            <a:xfrm>
              <a:off x="15569492" y="13725"/>
              <a:ext cx="68651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9873"/>
                  </a:lnTo>
                  <a:lnTo>
                    <a:pt x="14824" y="0"/>
                  </a:lnTo>
                  <a:lnTo>
                    <a:pt x="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1" name="AutoShape 127" descr="object 128">
              <a:extLst>
                <a:ext uri="{FF2B5EF4-FFF2-40B4-BE49-F238E27FC236}">
                  <a16:creationId xmlns:a16="http://schemas.microsoft.com/office/drawing/2014/main" id="{9DFE746B-3FC7-4996-BB87-E133C397E696}"/>
                </a:ext>
              </a:extLst>
            </p:cNvPr>
            <p:cNvSpPr>
              <a:spLocks/>
            </p:cNvSpPr>
            <p:nvPr/>
          </p:nvSpPr>
          <p:spPr bwMode="auto">
            <a:xfrm>
              <a:off x="14994957" y="13722"/>
              <a:ext cx="1045701"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7" y="21600"/>
                  </a:lnTo>
                  <a:lnTo>
                    <a:pt x="21600" y="0"/>
                  </a:lnTo>
                  <a:lnTo>
                    <a:pt x="0" y="0"/>
                  </a:lnTo>
                  <a:lnTo>
                    <a:pt x="9732"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2" name="AutoShape 128" descr="object 129">
              <a:extLst>
                <a:ext uri="{FF2B5EF4-FFF2-40B4-BE49-F238E27FC236}">
                  <a16:creationId xmlns:a16="http://schemas.microsoft.com/office/drawing/2014/main" id="{DDA86E11-0D17-4C91-AF9F-AC31F7D28D62}"/>
                </a:ext>
              </a:extLst>
            </p:cNvPr>
            <p:cNvSpPr>
              <a:spLocks/>
            </p:cNvSpPr>
            <p:nvPr/>
          </p:nvSpPr>
          <p:spPr bwMode="auto">
            <a:xfrm>
              <a:off x="14523799" y="13725"/>
              <a:ext cx="942309"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3" name="AutoShape 129" descr="object 130">
              <a:extLst>
                <a:ext uri="{FF2B5EF4-FFF2-40B4-BE49-F238E27FC236}">
                  <a16:creationId xmlns:a16="http://schemas.microsoft.com/office/drawing/2014/main" id="{33A8C285-8FBD-49A4-81AB-C263281BD12A}"/>
                </a:ext>
              </a:extLst>
            </p:cNvPr>
            <p:cNvSpPr>
              <a:spLocks/>
            </p:cNvSpPr>
            <p:nvPr/>
          </p:nvSpPr>
          <p:spPr bwMode="auto">
            <a:xfrm>
              <a:off x="1394926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2" y="21600"/>
                  </a:moveTo>
                  <a:lnTo>
                    <a:pt x="11868" y="21600"/>
                  </a:lnTo>
                  <a:lnTo>
                    <a:pt x="21600" y="0"/>
                  </a:lnTo>
                  <a:lnTo>
                    <a:pt x="0" y="0"/>
                  </a:lnTo>
                  <a:lnTo>
                    <a:pt x="9732"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4" name="AutoShape 130" descr="object 131">
              <a:extLst>
                <a:ext uri="{FF2B5EF4-FFF2-40B4-BE49-F238E27FC236}">
                  <a16:creationId xmlns:a16="http://schemas.microsoft.com/office/drawing/2014/main" id="{75A415C1-CE7A-4D5F-93D0-06895275CE03}"/>
                </a:ext>
              </a:extLst>
            </p:cNvPr>
            <p:cNvSpPr>
              <a:spLocks/>
            </p:cNvSpPr>
            <p:nvPr/>
          </p:nvSpPr>
          <p:spPr bwMode="auto">
            <a:xfrm>
              <a:off x="13478134" y="13725"/>
              <a:ext cx="942284"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6589C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5" name="AutoShape 131" descr="object 132">
              <a:extLst>
                <a:ext uri="{FF2B5EF4-FFF2-40B4-BE49-F238E27FC236}">
                  <a16:creationId xmlns:a16="http://schemas.microsoft.com/office/drawing/2014/main" id="{B0001316-A4FD-4429-9B3F-DA57CE9A0D05}"/>
                </a:ext>
              </a:extLst>
            </p:cNvPr>
            <p:cNvSpPr>
              <a:spLocks/>
            </p:cNvSpPr>
            <p:nvPr/>
          </p:nvSpPr>
          <p:spPr bwMode="auto">
            <a:xfrm>
              <a:off x="12903577" y="13722"/>
              <a:ext cx="1045687"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6788C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6" name="AutoShape 132" descr="object 133">
              <a:extLst>
                <a:ext uri="{FF2B5EF4-FFF2-40B4-BE49-F238E27FC236}">
                  <a16:creationId xmlns:a16="http://schemas.microsoft.com/office/drawing/2014/main" id="{7F6FD2D6-2373-4091-81DA-7044A8E3544E}"/>
                </a:ext>
              </a:extLst>
            </p:cNvPr>
            <p:cNvSpPr>
              <a:spLocks/>
            </p:cNvSpPr>
            <p:nvPr/>
          </p:nvSpPr>
          <p:spPr bwMode="auto">
            <a:xfrm>
              <a:off x="12432420"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7497C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7" name="AutoShape 133" descr="object 134">
              <a:extLst>
                <a:ext uri="{FF2B5EF4-FFF2-40B4-BE49-F238E27FC236}">
                  <a16:creationId xmlns:a16="http://schemas.microsoft.com/office/drawing/2014/main" id="{58FC789E-4366-42B1-8F94-8A6AF9214E68}"/>
                </a:ext>
              </a:extLst>
            </p:cNvPr>
            <p:cNvSpPr>
              <a:spLocks/>
            </p:cNvSpPr>
            <p:nvPr/>
          </p:nvSpPr>
          <p:spPr bwMode="auto">
            <a:xfrm>
              <a:off x="11857873" y="13722"/>
              <a:ext cx="1045700"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33" y="21600"/>
                  </a:moveTo>
                  <a:lnTo>
                    <a:pt x="11868" y="21600"/>
                  </a:lnTo>
                  <a:lnTo>
                    <a:pt x="21600" y="0"/>
                  </a:lnTo>
                  <a:lnTo>
                    <a:pt x="0" y="0"/>
                  </a:lnTo>
                  <a:lnTo>
                    <a:pt x="9733" y="21600"/>
                  </a:lnTo>
                  <a:close/>
                </a:path>
              </a:pathLst>
            </a:custGeom>
            <a:solidFill>
              <a:srgbClr val="82AAD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8" name="AutoShape 134" descr="object 135">
              <a:extLst>
                <a:ext uri="{FF2B5EF4-FFF2-40B4-BE49-F238E27FC236}">
                  <a16:creationId xmlns:a16="http://schemas.microsoft.com/office/drawing/2014/main" id="{B5D88D2D-415C-4EC9-AB57-C24D63A4BF48}"/>
                </a:ext>
              </a:extLst>
            </p:cNvPr>
            <p:cNvSpPr>
              <a:spLocks/>
            </p:cNvSpPr>
            <p:nvPr/>
          </p:nvSpPr>
          <p:spPr bwMode="auto">
            <a:xfrm>
              <a:off x="11386716" y="13725"/>
              <a:ext cx="942321" cy="824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lnTo>
                    <a:pt x="0" y="21600"/>
                  </a:lnTo>
                  <a:close/>
                </a:path>
              </a:pathLst>
            </a:custGeom>
            <a:solidFill>
              <a:srgbClr val="ACD0E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79" name="AutoShape 135" descr="object 136">
              <a:extLst>
                <a:ext uri="{FF2B5EF4-FFF2-40B4-BE49-F238E27FC236}">
                  <a16:creationId xmlns:a16="http://schemas.microsoft.com/office/drawing/2014/main" id="{414AEEB8-08E9-4071-9621-AAC02698D198}"/>
                </a:ext>
              </a:extLst>
            </p:cNvPr>
            <p:cNvSpPr>
              <a:spLocks/>
            </p:cNvSpPr>
            <p:nvPr/>
          </p:nvSpPr>
          <p:spPr bwMode="auto">
            <a:xfrm>
              <a:off x="10895001" y="13722"/>
              <a:ext cx="962868" cy="824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12" y="21600"/>
                  </a:moveTo>
                  <a:lnTo>
                    <a:pt x="11031" y="21600"/>
                  </a:lnTo>
                  <a:lnTo>
                    <a:pt x="21600" y="0"/>
                  </a:lnTo>
                  <a:lnTo>
                    <a:pt x="0" y="0"/>
                  </a:lnTo>
                  <a:lnTo>
                    <a:pt x="0" y="3797"/>
                  </a:lnTo>
                  <a:lnTo>
                    <a:pt x="8712" y="21600"/>
                  </a:lnTo>
                  <a:close/>
                </a:path>
              </a:pathLst>
            </a:custGeom>
            <a:solidFill>
              <a:srgbClr val="BCDFF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280" name="AutoShape 136" descr="object 137">
              <a:extLst>
                <a:ext uri="{FF2B5EF4-FFF2-40B4-BE49-F238E27FC236}">
                  <a16:creationId xmlns:a16="http://schemas.microsoft.com/office/drawing/2014/main" id="{DE8D9A24-14D0-4003-A412-A9A8375A5798}"/>
                </a:ext>
              </a:extLst>
            </p:cNvPr>
            <p:cNvSpPr>
              <a:spLocks/>
            </p:cNvSpPr>
            <p:nvPr/>
          </p:nvSpPr>
          <p:spPr bwMode="auto">
            <a:xfrm>
              <a:off x="10895000" y="158658"/>
              <a:ext cx="388336" cy="679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0" y="0"/>
                  </a:lnTo>
                  <a:lnTo>
                    <a:pt x="0" y="21600"/>
                  </a:lnTo>
                  <a:close/>
                </a:path>
              </a:pathLst>
            </a:custGeom>
            <a:solidFill>
              <a:srgbClr val="E1F1F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pic>
        <p:nvPicPr>
          <p:cNvPr id="2" name="Picture 1" descr="A picture containing drawing, food&#10;&#10;Description automatically generated">
            <a:extLst>
              <a:ext uri="{FF2B5EF4-FFF2-40B4-BE49-F238E27FC236}">
                <a16:creationId xmlns:a16="http://schemas.microsoft.com/office/drawing/2014/main" id="{221AC851-696A-4016-B093-0155A4C42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99" y="479057"/>
            <a:ext cx="1959864" cy="1182624"/>
          </a:xfrm>
          <a:prstGeom prst="rect">
            <a:avLst/>
          </a:prstGeom>
        </p:spPr>
      </p:pic>
      <p:sp>
        <p:nvSpPr>
          <p:cNvPr id="3" name="TextBox 2">
            <a:extLst>
              <a:ext uri="{FF2B5EF4-FFF2-40B4-BE49-F238E27FC236}">
                <a16:creationId xmlns:a16="http://schemas.microsoft.com/office/drawing/2014/main" id="{32F4ADE8-0321-46FF-94E5-450F368913D9}"/>
              </a:ext>
            </a:extLst>
          </p:cNvPr>
          <p:cNvSpPr txBox="1"/>
          <p:nvPr/>
        </p:nvSpPr>
        <p:spPr>
          <a:xfrm>
            <a:off x="1409625" y="2054903"/>
            <a:ext cx="9650950" cy="2800767"/>
          </a:xfrm>
          <a:prstGeom prst="rect">
            <a:avLst/>
          </a:prstGeom>
          <a:noFill/>
        </p:spPr>
        <p:txBody>
          <a:bodyPr wrap="square" rtlCol="0">
            <a:spAutoFit/>
          </a:bodyPr>
          <a:lstStyle/>
          <a:p>
            <a:pPr algn="ctr"/>
            <a:r>
              <a:rPr lang="en-GB" sz="4800" b="0" i="0" dirty="0">
                <a:solidFill>
                  <a:srgbClr val="232333"/>
                </a:solidFill>
                <a:effectLst/>
                <a:latin typeface="Lato" panose="020F0502020204030203"/>
              </a:rPr>
              <a:t>What’s new with apprenticeships?</a:t>
            </a:r>
          </a:p>
          <a:p>
            <a:pPr algn="ctr"/>
            <a:endParaRPr lang="en-GB" sz="4800" dirty="0">
              <a:solidFill>
                <a:srgbClr val="232333"/>
              </a:solidFill>
              <a:latin typeface="Lato" panose="020F0502020204030203"/>
            </a:endParaRPr>
          </a:p>
          <a:p>
            <a:pPr algn="ctr"/>
            <a:r>
              <a:rPr lang="en-GB" sz="4800" dirty="0">
                <a:solidFill>
                  <a:srgbClr val="232333"/>
                </a:solidFill>
                <a:latin typeface="Lato" panose="020F0502020204030203"/>
              </a:rPr>
              <a:t>7 top tips for students</a:t>
            </a:r>
            <a:br>
              <a:rPr lang="en-GB" sz="4800" dirty="0">
                <a:solidFill>
                  <a:srgbClr val="232333"/>
                </a:solidFill>
                <a:latin typeface="Lato" panose="020F0502020204030203"/>
              </a:rPr>
            </a:br>
            <a:r>
              <a:rPr lang="en-GB" sz="2800" dirty="0">
                <a:solidFill>
                  <a:srgbClr val="232333"/>
                </a:solidFill>
                <a:latin typeface="Lato" panose="020F0502020204030203"/>
              </a:rPr>
              <a:t>October 2020</a:t>
            </a:r>
            <a:endParaRPr lang="en-US" sz="1000" dirty="0">
              <a:solidFill>
                <a:srgbClr val="014388"/>
              </a:solidFill>
            </a:endParaRPr>
          </a:p>
        </p:txBody>
      </p:sp>
    </p:spTree>
    <p:extLst>
      <p:ext uri="{BB962C8B-B14F-4D97-AF65-F5344CB8AC3E}">
        <p14:creationId xmlns:p14="http://schemas.microsoft.com/office/powerpoint/2010/main" val="14009914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Stay in touch…</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pic>
        <p:nvPicPr>
          <p:cNvPr id="4" name="Content Placeholder 3" descr="A picture containing ax&#10;&#10;Description automatically generated">
            <a:extLst>
              <a:ext uri="{FF2B5EF4-FFF2-40B4-BE49-F238E27FC236}">
                <a16:creationId xmlns:a16="http://schemas.microsoft.com/office/drawing/2014/main" id="{0DCD4E28-9583-4875-88F3-C06ABCF90FB4}"/>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2712" y="1489853"/>
            <a:ext cx="914392" cy="742181"/>
          </a:xfrm>
        </p:spPr>
      </p:pic>
      <p:pic>
        <p:nvPicPr>
          <p:cNvPr id="10" name="Picture 9" descr="Icon&#10;&#10;Description automatically generated">
            <a:extLst>
              <a:ext uri="{FF2B5EF4-FFF2-40B4-BE49-F238E27FC236}">
                <a16:creationId xmlns:a16="http://schemas.microsoft.com/office/drawing/2014/main" id="{DFBE5775-ACFB-4CEA-A806-61F7D0B21E3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7059" y="2490147"/>
            <a:ext cx="1062584" cy="1061698"/>
          </a:xfrm>
          <a:prstGeom prst="rect">
            <a:avLst/>
          </a:prstGeom>
        </p:spPr>
      </p:pic>
      <p:pic>
        <p:nvPicPr>
          <p:cNvPr id="13" name="Graphic 12" descr="World">
            <a:extLst>
              <a:ext uri="{FF2B5EF4-FFF2-40B4-BE49-F238E27FC236}">
                <a16:creationId xmlns:a16="http://schemas.microsoft.com/office/drawing/2014/main" id="{B0D0C35D-9E85-4530-8419-C649A3CF66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463" y="3788494"/>
            <a:ext cx="1030663" cy="1030663"/>
          </a:xfrm>
          <a:prstGeom prst="rect">
            <a:avLst/>
          </a:prstGeom>
        </p:spPr>
      </p:pic>
      <p:sp>
        <p:nvSpPr>
          <p:cNvPr id="14" name="TextBox 13">
            <a:extLst>
              <a:ext uri="{FF2B5EF4-FFF2-40B4-BE49-F238E27FC236}">
                <a16:creationId xmlns:a16="http://schemas.microsoft.com/office/drawing/2014/main" id="{CED6B8FA-24AF-4764-90AE-6B992298CEF9}"/>
              </a:ext>
            </a:extLst>
          </p:cNvPr>
          <p:cNvSpPr txBox="1"/>
          <p:nvPr/>
        </p:nvSpPr>
        <p:spPr>
          <a:xfrm>
            <a:off x="2103482" y="1571053"/>
            <a:ext cx="7134647" cy="646331"/>
          </a:xfrm>
          <a:prstGeom prst="rect">
            <a:avLst/>
          </a:prstGeom>
          <a:noFill/>
        </p:spPr>
        <p:txBody>
          <a:bodyPr wrap="square" rtlCol="0">
            <a:spAutoFit/>
          </a:bodyPr>
          <a:lstStyle/>
          <a:p>
            <a:r>
              <a:rPr lang="en-GB" sz="3600" dirty="0"/>
              <a:t>@AmazingAppsUK</a:t>
            </a:r>
          </a:p>
        </p:txBody>
      </p:sp>
      <p:sp>
        <p:nvSpPr>
          <p:cNvPr id="15" name="TextBox 14">
            <a:extLst>
              <a:ext uri="{FF2B5EF4-FFF2-40B4-BE49-F238E27FC236}">
                <a16:creationId xmlns:a16="http://schemas.microsoft.com/office/drawing/2014/main" id="{98340700-FD9C-4D25-B3E7-0931BB93A47B}"/>
              </a:ext>
            </a:extLst>
          </p:cNvPr>
          <p:cNvSpPr txBox="1"/>
          <p:nvPr/>
        </p:nvSpPr>
        <p:spPr>
          <a:xfrm>
            <a:off x="2103482" y="2697830"/>
            <a:ext cx="7134647" cy="646331"/>
          </a:xfrm>
          <a:prstGeom prst="rect">
            <a:avLst/>
          </a:prstGeom>
          <a:noFill/>
        </p:spPr>
        <p:txBody>
          <a:bodyPr wrap="square" rtlCol="0">
            <a:spAutoFit/>
          </a:bodyPr>
          <a:lstStyle/>
          <a:p>
            <a:r>
              <a:rPr lang="en-GB" sz="3600" dirty="0"/>
              <a:t>@AmazingAppsUK</a:t>
            </a:r>
          </a:p>
        </p:txBody>
      </p:sp>
      <p:sp>
        <p:nvSpPr>
          <p:cNvPr id="16" name="TextBox 15">
            <a:extLst>
              <a:ext uri="{FF2B5EF4-FFF2-40B4-BE49-F238E27FC236}">
                <a16:creationId xmlns:a16="http://schemas.microsoft.com/office/drawing/2014/main" id="{DD9CB676-EE4B-4318-BBFF-BEABFD78BA4F}"/>
              </a:ext>
            </a:extLst>
          </p:cNvPr>
          <p:cNvSpPr txBox="1"/>
          <p:nvPr/>
        </p:nvSpPr>
        <p:spPr>
          <a:xfrm>
            <a:off x="2141118" y="3902096"/>
            <a:ext cx="7134647" cy="646331"/>
          </a:xfrm>
          <a:prstGeom prst="rect">
            <a:avLst/>
          </a:prstGeom>
          <a:noFill/>
        </p:spPr>
        <p:txBody>
          <a:bodyPr wrap="square" rtlCol="0">
            <a:spAutoFit/>
          </a:bodyPr>
          <a:lstStyle/>
          <a:p>
            <a:r>
              <a:rPr lang="en-GB" sz="3600" dirty="0"/>
              <a:t>www.AmazingApprenticeships.com</a:t>
            </a:r>
          </a:p>
        </p:txBody>
      </p:sp>
    </p:spTree>
    <p:extLst>
      <p:ext uri="{BB962C8B-B14F-4D97-AF65-F5344CB8AC3E}">
        <p14:creationId xmlns:p14="http://schemas.microsoft.com/office/powerpoint/2010/main" val="37048675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There is always more to learn…</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139578" cy="3550059"/>
          </a:xfrm>
        </p:spPr>
        <p:txBody>
          <a:bodyPr/>
          <a:lstStyle/>
          <a:p>
            <a:r>
              <a:rPr lang="en-GB" sz="2400" dirty="0"/>
              <a:t>No matter what you think you know about apprenticeships…..there is always more to learn.</a:t>
            </a:r>
            <a:br>
              <a:rPr lang="en-GB" sz="2400" dirty="0"/>
            </a:br>
            <a:br>
              <a:rPr lang="en-GB" sz="2400" dirty="0"/>
            </a:br>
            <a:r>
              <a:rPr lang="en-GB" sz="2400" dirty="0"/>
              <a:t>It is really important that anyone researching and applying for apprenticeships understands how the apprenticeship landscape has changed over the past few months, and that they are aware of the new processes and methods that they need to be prepared for.</a:t>
            </a:r>
          </a:p>
          <a:p>
            <a:endParaRPr lang="en-GB" sz="3600" dirty="0"/>
          </a:p>
        </p:txBody>
      </p:sp>
      <p:pic>
        <p:nvPicPr>
          <p:cNvPr id="8" name="Picture 7" descr="A close up of a logo&#10;&#10;Description automatically generated">
            <a:extLst>
              <a:ext uri="{FF2B5EF4-FFF2-40B4-BE49-F238E27FC236}">
                <a16:creationId xmlns:a16="http://schemas.microsoft.com/office/drawing/2014/main" id="{57B5254D-3850-4760-9CEF-A67A3C5F9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991" y="1760680"/>
            <a:ext cx="3750906" cy="1278064"/>
          </a:xfrm>
          <a:prstGeom prst="rect">
            <a:avLst/>
          </a:prstGeom>
        </p:spPr>
      </p:pic>
    </p:spTree>
    <p:extLst>
      <p:ext uri="{BB962C8B-B14F-4D97-AF65-F5344CB8AC3E}">
        <p14:creationId xmlns:p14="http://schemas.microsoft.com/office/powerpoint/2010/main" val="28992094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75000" lnSpcReduction="200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dirty="0">
                <a:solidFill>
                  <a:srgbClr val="014388"/>
                </a:solidFill>
              </a:rPr>
              <a:t>1. There are still apprenticeship jobs being advertised </a:t>
            </a:r>
            <a:r>
              <a:rPr lang="en-GB" sz="3700" dirty="0">
                <a:solidFill>
                  <a:srgbClr val="014388"/>
                </a:solidFill>
              </a:rPr>
              <a:t>(but there are less than usual)</a:t>
            </a:r>
            <a:endParaRPr lang="en-GB" dirty="0">
              <a:solidFill>
                <a:srgbClr val="014388"/>
              </a:solidFill>
            </a:endParaRP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r>
              <a:rPr lang="en-GB" sz="2400" dirty="0"/>
              <a:t>If you are researching apprenticeship vacancies, you will need to think about how, where and when you search for jobs. </a:t>
            </a:r>
            <a:br>
              <a:rPr lang="en-GB" sz="2400" dirty="0"/>
            </a:br>
            <a:endParaRPr lang="en-GB" sz="2400" dirty="0"/>
          </a:p>
          <a:p>
            <a:r>
              <a:rPr lang="en-GB" sz="2400" dirty="0"/>
              <a:t>You will need to be clued-up about using technology to enable your search techniques by signing up to vacancy alerts, following companies on social media, speaking with family and friends, visiting </a:t>
            </a:r>
            <a:r>
              <a:rPr lang="en-GB" sz="2400" u="sng" dirty="0">
                <a:hlinkClick r:id="rId4"/>
              </a:rPr>
              <a:t>Vacancy Snapshot</a:t>
            </a:r>
            <a:r>
              <a:rPr lang="en-GB" sz="2400" dirty="0"/>
              <a:t> and being proactive in approaching companies and asking for work experience or attending virtual</a:t>
            </a:r>
            <a:br>
              <a:rPr lang="en-GB" sz="2400" dirty="0"/>
            </a:br>
            <a:r>
              <a:rPr lang="en-GB" sz="2400" dirty="0"/>
              <a:t>open days to get yourself noticed by employers.</a:t>
            </a:r>
            <a:endParaRPr lang="en-GB" sz="4400" dirty="0"/>
          </a:p>
        </p:txBody>
      </p:sp>
      <p:pic>
        <p:nvPicPr>
          <p:cNvPr id="3" name="Picture 2" descr="A picture containing text&#10;&#10;Description automatically generated">
            <a:extLst>
              <a:ext uri="{FF2B5EF4-FFF2-40B4-BE49-F238E27FC236}">
                <a16:creationId xmlns:a16="http://schemas.microsoft.com/office/drawing/2014/main" id="{B2485089-AE91-48EF-B951-E3F3BE058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6350" y="1571052"/>
            <a:ext cx="2834578" cy="4305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98709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2. Don’t wait for the deadline to submit your application</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r>
              <a:rPr lang="en-GB" sz="2400" dirty="0"/>
              <a:t>Some employers and recruiters have explained to us that they may decide to close recruitment windows early if they feel that they have received a sufficient volume of applications. </a:t>
            </a:r>
          </a:p>
          <a:p>
            <a:endParaRPr lang="en-GB" sz="2400" dirty="0"/>
          </a:p>
          <a:p>
            <a:r>
              <a:rPr lang="en-GB" sz="2400" dirty="0"/>
              <a:t>Competition for jobs is likely to be increasing, so you should try to submit your application as soon as you are ready, rather than waiting for the deadline. </a:t>
            </a:r>
            <a:br>
              <a:rPr lang="en-GB" sz="2400" dirty="0"/>
            </a:br>
            <a:endParaRPr lang="en-GB" sz="2400" dirty="0"/>
          </a:p>
          <a:p>
            <a:r>
              <a:rPr lang="en-GB" sz="2400" dirty="0"/>
              <a:t>Don’t rush it though – it’s important that you check your spelling &amp; grammar and take time to get it right.</a:t>
            </a:r>
            <a:endParaRPr lang="en-GB" sz="5400" dirty="0"/>
          </a:p>
        </p:txBody>
      </p:sp>
      <p:pic>
        <p:nvPicPr>
          <p:cNvPr id="8" name="Picture 7" descr="A clock in the middle of a watch&#10;&#10;Description automatically generated">
            <a:extLst>
              <a:ext uri="{FF2B5EF4-FFF2-40B4-BE49-F238E27FC236}">
                <a16:creationId xmlns:a16="http://schemas.microsoft.com/office/drawing/2014/main" id="{A24A7103-AC41-40FA-977D-A92C8D474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591" y="1553582"/>
            <a:ext cx="2881849" cy="4323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14385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3. Most recruitment is now online</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A lot of employers have told us that they have replaced traditional face-to-face recruitment with the use of telephone and video interviews and also online assessment centres. </a:t>
            </a:r>
          </a:p>
          <a:p>
            <a:pPr lvl="0"/>
            <a:endParaRPr lang="en-GB" sz="2400" dirty="0"/>
          </a:p>
          <a:p>
            <a:pPr lvl="0"/>
            <a:r>
              <a:rPr lang="en-GB" sz="2400" dirty="0"/>
              <a:t>You will need to be ready for ‘virtual recruitment’ and ensure that you know what to expect so that you stand the best chance of being successful.</a:t>
            </a:r>
          </a:p>
          <a:p>
            <a:pPr lvl="0"/>
            <a:endParaRPr lang="en-GB" sz="2400" dirty="0"/>
          </a:p>
          <a:p>
            <a:pPr lvl="0"/>
            <a:r>
              <a:rPr lang="en-GB" sz="2400" dirty="0"/>
              <a:t>There are lots of resources out there to help you to prepare for these processes.</a:t>
            </a:r>
            <a:br>
              <a:rPr lang="en-GB" sz="2400" dirty="0"/>
            </a:br>
            <a:endParaRPr lang="en-GB" sz="2400" dirty="0"/>
          </a:p>
        </p:txBody>
      </p:sp>
      <p:pic>
        <p:nvPicPr>
          <p:cNvPr id="1026" name="Picture 2" descr="person holding cup of latte while facing MacBook Pro">
            <a:extLst>
              <a:ext uri="{FF2B5EF4-FFF2-40B4-BE49-F238E27FC236}">
                <a16:creationId xmlns:a16="http://schemas.microsoft.com/office/drawing/2014/main" id="{CF665649-FECC-44E9-B72A-585582701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592" y="1571052"/>
            <a:ext cx="2889236" cy="4333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69370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4. New apprentices are starting – but the induction might feel a bit different</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It’s great news for everyone that many employers are finding ways to start new apprentices. You will need to be prepared that you may not be in the workplace immediately, or even full-time. </a:t>
            </a:r>
          </a:p>
          <a:p>
            <a:pPr lvl="0"/>
            <a:endParaRPr lang="en-GB" sz="2400" dirty="0"/>
          </a:p>
          <a:p>
            <a:pPr lvl="0"/>
            <a:r>
              <a:rPr lang="en-GB" sz="2400" dirty="0"/>
              <a:t>For example, you may find yourself working from home one week, in the workplace the following week, in work bubbles or you might be working 100% from home or in the workplace.</a:t>
            </a:r>
          </a:p>
          <a:p>
            <a:pPr lvl="0"/>
            <a:endParaRPr lang="en-GB" sz="2400" dirty="0"/>
          </a:p>
          <a:p>
            <a:pPr lvl="0"/>
            <a:r>
              <a:rPr lang="en-GB" sz="2400" dirty="0"/>
              <a:t>Your employer will be able to explain more about their arrangements.</a:t>
            </a:r>
            <a:br>
              <a:rPr lang="en-GB" sz="2400" dirty="0"/>
            </a:br>
            <a:endParaRPr lang="en-GB" sz="3200" dirty="0"/>
          </a:p>
        </p:txBody>
      </p:sp>
      <p:pic>
        <p:nvPicPr>
          <p:cNvPr id="2050" name="Picture 2" descr="woman standing near white wall">
            <a:extLst>
              <a:ext uri="{FF2B5EF4-FFF2-40B4-BE49-F238E27FC236}">
                <a16:creationId xmlns:a16="http://schemas.microsoft.com/office/drawing/2014/main" id="{67F1FBD0-20B1-449D-B320-F702C6A1B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646" y="1805592"/>
            <a:ext cx="2683777" cy="4025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630766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5. Have a plan A, B, C and D…..keep your options open </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One of the best ways to be resilient when plans change is to have other options lined up. We always encourage individuals who are considering applying for apprenticeships to explore multiple options simultaneously at both post-16 and post-18, without judgement or prejudice.  </a:t>
            </a:r>
          </a:p>
          <a:p>
            <a:pPr lvl="0"/>
            <a:endParaRPr lang="en-GB" sz="2400" dirty="0"/>
          </a:p>
          <a:p>
            <a:pPr lvl="0"/>
            <a:r>
              <a:rPr lang="en-GB" sz="2400" dirty="0"/>
              <a:t>The range of options is now vast and really exciting! </a:t>
            </a:r>
            <a:br>
              <a:rPr lang="en-GB" sz="2400" dirty="0"/>
            </a:br>
            <a:r>
              <a:rPr lang="en-GB" sz="2400" dirty="0"/>
              <a:t>It is important that as well as the more traditional options, you also make sure that you understand apprenticeships, traineeships, T Levels and FE College. </a:t>
            </a:r>
          </a:p>
        </p:txBody>
      </p:sp>
      <p:pic>
        <p:nvPicPr>
          <p:cNvPr id="2" name="Picture 2">
            <a:extLst>
              <a:ext uri="{FF2B5EF4-FFF2-40B4-BE49-F238E27FC236}">
                <a16:creationId xmlns:a16="http://schemas.microsoft.com/office/drawing/2014/main" id="{3DDE9D6F-C07D-43E8-8424-3F6ED73AC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247" y="1769025"/>
            <a:ext cx="2961500" cy="3947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62566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6. Make use of your support networks</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955184" cy="3822757"/>
          </a:xfrm>
        </p:spPr>
        <p:txBody>
          <a:bodyPr/>
          <a:lstStyle/>
          <a:p>
            <a:pPr lvl="0"/>
            <a:r>
              <a:rPr lang="en-GB" sz="2400" dirty="0"/>
              <a:t>At some point you will need to make a decision about which path you want to follow, but remember that it’s ok to change your mind too. Whatever path you decide to follow, you will want to know that you’ve given it your best shot. If you’re struggling or not enjoying it, don’t be afraid to ask for help. </a:t>
            </a:r>
          </a:p>
          <a:p>
            <a:pPr lvl="0"/>
            <a:endParaRPr lang="en-GB" sz="2400" dirty="0"/>
          </a:p>
          <a:p>
            <a:pPr lvl="0"/>
            <a:r>
              <a:rPr lang="en-GB" sz="2400" dirty="0"/>
              <a:t>Make use of the support networks around you too. Your school/college will have a Careers Leader who you could speak to. There is also the National Careers Service who offer free of charge information, advice and guidance. </a:t>
            </a:r>
          </a:p>
        </p:txBody>
      </p:sp>
      <p:pic>
        <p:nvPicPr>
          <p:cNvPr id="4098" name="Picture 2" descr="brown dried leaves on sand">
            <a:extLst>
              <a:ext uri="{FF2B5EF4-FFF2-40B4-BE49-F238E27FC236}">
                <a16:creationId xmlns:a16="http://schemas.microsoft.com/office/drawing/2014/main" id="{C82D9880-BF50-47B2-B598-9FE8F97B88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0" r="32309"/>
          <a:stretch/>
        </p:blipFill>
        <p:spPr bwMode="auto">
          <a:xfrm>
            <a:off x="7985494" y="1814860"/>
            <a:ext cx="3029429" cy="392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826669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a:extLst>
              <a:ext uri="{FF2B5EF4-FFF2-40B4-BE49-F238E27FC236}">
                <a16:creationId xmlns:a16="http://schemas.microsoft.com/office/drawing/2014/main" id="{CB56B359-A7F3-42A7-9BA9-7CD8858BB89E}"/>
              </a:ext>
            </a:extLst>
          </p:cNvPr>
          <p:cNvGrpSpPr>
            <a:grpSpLocks/>
          </p:cNvGrpSpPr>
          <p:nvPr/>
        </p:nvGrpSpPr>
        <p:grpSpPr bwMode="auto">
          <a:xfrm>
            <a:off x="0" y="0"/>
            <a:ext cx="12192000" cy="6858000"/>
            <a:chOff x="-1" y="-3"/>
            <a:chExt cx="16256004" cy="9144006"/>
          </a:xfrm>
        </p:grpSpPr>
        <p:sp>
          <p:nvSpPr>
            <p:cNvPr id="5122" name="Rectangle 2" descr="object 3">
              <a:extLst>
                <a:ext uri="{FF2B5EF4-FFF2-40B4-BE49-F238E27FC236}">
                  <a16:creationId xmlns:a16="http://schemas.microsoft.com/office/drawing/2014/main" id="{E6FA6CB5-3ABB-4979-B884-7AA245A36798}"/>
                </a:ext>
              </a:extLst>
            </p:cNvPr>
            <p:cNvSpPr>
              <a:spLocks/>
            </p:cNvSpPr>
            <p:nvPr/>
          </p:nvSpPr>
          <p:spPr bwMode="auto">
            <a:xfrm>
              <a:off x="15036801" y="-2"/>
              <a:ext cx="1219189" cy="9144004"/>
            </a:xfrm>
            <a:prstGeom prst="rect">
              <a:avLst/>
            </a:prstGeom>
            <a:solidFill>
              <a:srgbClr val="4E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3" name="AutoShape 3" descr="object 4">
              <a:extLst>
                <a:ext uri="{FF2B5EF4-FFF2-40B4-BE49-F238E27FC236}">
                  <a16:creationId xmlns:a16="http://schemas.microsoft.com/office/drawing/2014/main" id="{459E4BCB-DF4D-45CB-AC7C-C1A44B31A055}"/>
                </a:ext>
              </a:extLst>
            </p:cNvPr>
            <p:cNvSpPr>
              <a:spLocks/>
            </p:cNvSpPr>
            <p:nvPr/>
          </p:nvSpPr>
          <p:spPr bwMode="auto">
            <a:xfrm>
              <a:off x="15036801" y="-3"/>
              <a:ext cx="19126" cy="334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4" name="AutoShape 4" descr="object 5">
              <a:extLst>
                <a:ext uri="{FF2B5EF4-FFF2-40B4-BE49-F238E27FC236}">
                  <a16:creationId xmlns:a16="http://schemas.microsoft.com/office/drawing/2014/main" id="{6A4608B9-983D-464C-AB8D-5D8ACCBE2665}"/>
                </a:ext>
              </a:extLst>
            </p:cNvPr>
            <p:cNvSpPr>
              <a:spLocks/>
            </p:cNvSpPr>
            <p:nvPr/>
          </p:nvSpPr>
          <p:spPr bwMode="auto">
            <a:xfrm>
              <a:off x="15036801" y="-3"/>
              <a:ext cx="543495"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2"/>
                  </a:lnTo>
                  <a:lnTo>
                    <a:pt x="760" y="0"/>
                  </a:lnTo>
                  <a:lnTo>
                    <a:pt x="878" y="0"/>
                  </a:lnTo>
                  <a:lnTo>
                    <a:pt x="21600" y="21600"/>
                  </a:lnTo>
                  <a:close/>
                </a:path>
              </a:pathLst>
            </a:custGeom>
            <a:solidFill>
              <a:srgbClr val="4B6EB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5" name="AutoShape 5" descr="object 6">
              <a:extLst>
                <a:ext uri="{FF2B5EF4-FFF2-40B4-BE49-F238E27FC236}">
                  <a16:creationId xmlns:a16="http://schemas.microsoft.com/office/drawing/2014/main" id="{51DD36F9-0F6D-47CD-9780-44BB4302046C}"/>
                </a:ext>
              </a:extLst>
            </p:cNvPr>
            <p:cNvSpPr>
              <a:spLocks/>
            </p:cNvSpPr>
            <p:nvPr/>
          </p:nvSpPr>
          <p:spPr bwMode="auto">
            <a:xfrm>
              <a:off x="15058909" y="-3"/>
              <a:ext cx="1042735" cy="912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6" name="AutoShape 6" descr="object 7">
              <a:extLst>
                <a:ext uri="{FF2B5EF4-FFF2-40B4-BE49-F238E27FC236}">
                  <a16:creationId xmlns:a16="http://schemas.microsoft.com/office/drawing/2014/main" id="{6ECBE12B-F87F-418C-9A7B-6B84CCE47081}"/>
                </a:ext>
              </a:extLst>
            </p:cNvPr>
            <p:cNvSpPr>
              <a:spLocks/>
            </p:cNvSpPr>
            <p:nvPr/>
          </p:nvSpPr>
          <p:spPr bwMode="auto">
            <a:xfrm>
              <a:off x="15580287" y="-3"/>
              <a:ext cx="675703" cy="9123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7" name="AutoShape 7" descr="object 8">
              <a:extLst>
                <a:ext uri="{FF2B5EF4-FFF2-40B4-BE49-F238E27FC236}">
                  <a16:creationId xmlns:a16="http://schemas.microsoft.com/office/drawing/2014/main" id="{2CE333B1-E431-4C87-8BB9-ED70DF7FC506}"/>
                </a:ext>
              </a:extLst>
            </p:cNvPr>
            <p:cNvSpPr>
              <a:spLocks/>
            </p:cNvSpPr>
            <p:nvPr/>
          </p:nvSpPr>
          <p:spPr bwMode="auto">
            <a:xfrm>
              <a:off x="16104616" y="-3"/>
              <a:ext cx="151373" cy="264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8" name="AutoShape 8" descr="object 9">
              <a:extLst>
                <a:ext uri="{FF2B5EF4-FFF2-40B4-BE49-F238E27FC236}">
                  <a16:creationId xmlns:a16="http://schemas.microsoft.com/office/drawing/2014/main" id="{CF5F98CD-0BD8-4DAC-9C14-5A70822C1EB3}"/>
                </a:ext>
              </a:extLst>
            </p:cNvPr>
            <p:cNvSpPr>
              <a:spLocks/>
            </p:cNvSpPr>
            <p:nvPr/>
          </p:nvSpPr>
          <p:spPr bwMode="auto">
            <a:xfrm>
              <a:off x="15036801" y="179117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29" name="AutoShape 9" descr="object 10">
              <a:extLst>
                <a:ext uri="{FF2B5EF4-FFF2-40B4-BE49-F238E27FC236}">
                  <a16:creationId xmlns:a16="http://schemas.microsoft.com/office/drawing/2014/main" id="{4839A8B7-AA07-4B15-A683-E97B047EF90A}"/>
                </a:ext>
              </a:extLst>
            </p:cNvPr>
            <p:cNvSpPr>
              <a:spLocks/>
            </p:cNvSpPr>
            <p:nvPr/>
          </p:nvSpPr>
          <p:spPr bwMode="auto">
            <a:xfrm>
              <a:off x="15036801" y="912318"/>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0" name="AutoShape 10" descr="object 11">
              <a:extLst>
                <a:ext uri="{FF2B5EF4-FFF2-40B4-BE49-F238E27FC236}">
                  <a16:creationId xmlns:a16="http://schemas.microsoft.com/office/drawing/2014/main" id="{C1F5111D-C3EA-451E-BDD5-5F72E2CFABB5}"/>
                </a:ext>
              </a:extLst>
            </p:cNvPr>
            <p:cNvSpPr>
              <a:spLocks/>
            </p:cNvSpPr>
            <p:nvPr/>
          </p:nvSpPr>
          <p:spPr bwMode="auto">
            <a:xfrm>
              <a:off x="15057421" y="912318"/>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1" name="AutoShape 11" descr="object 12">
              <a:extLst>
                <a:ext uri="{FF2B5EF4-FFF2-40B4-BE49-F238E27FC236}">
                  <a16:creationId xmlns:a16="http://schemas.microsoft.com/office/drawing/2014/main" id="{56C3DB5A-128D-4349-B0BB-CF906CC34F3B}"/>
                </a:ext>
              </a:extLst>
            </p:cNvPr>
            <p:cNvSpPr>
              <a:spLocks/>
            </p:cNvSpPr>
            <p:nvPr/>
          </p:nvSpPr>
          <p:spPr bwMode="auto">
            <a:xfrm>
              <a:off x="15580287" y="912318"/>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2" name="AutoShape 12" descr="object 13">
              <a:extLst>
                <a:ext uri="{FF2B5EF4-FFF2-40B4-BE49-F238E27FC236}">
                  <a16:creationId xmlns:a16="http://schemas.microsoft.com/office/drawing/2014/main" id="{3D26E0D3-24B0-49ED-87E8-647CDCC30DF8}"/>
                </a:ext>
              </a:extLst>
            </p:cNvPr>
            <p:cNvSpPr>
              <a:spLocks/>
            </p:cNvSpPr>
            <p:nvPr/>
          </p:nvSpPr>
          <p:spPr bwMode="auto">
            <a:xfrm>
              <a:off x="16103126" y="1559754"/>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3" name="AutoShape 13" descr="object 14">
              <a:extLst>
                <a:ext uri="{FF2B5EF4-FFF2-40B4-BE49-F238E27FC236}">
                  <a16:creationId xmlns:a16="http://schemas.microsoft.com/office/drawing/2014/main" id="{2225725A-9AE3-406F-BFB1-31955D192531}"/>
                </a:ext>
              </a:extLst>
            </p:cNvPr>
            <p:cNvSpPr>
              <a:spLocks/>
            </p:cNvSpPr>
            <p:nvPr/>
          </p:nvSpPr>
          <p:spPr bwMode="auto">
            <a:xfrm>
              <a:off x="15036801" y="1827243"/>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4" name="AutoShape 14" descr="object 15">
              <a:extLst>
                <a:ext uri="{FF2B5EF4-FFF2-40B4-BE49-F238E27FC236}">
                  <a16:creationId xmlns:a16="http://schemas.microsoft.com/office/drawing/2014/main" id="{C14A3A69-6A14-41B3-8433-D2BBEB86B69F}"/>
                </a:ext>
              </a:extLst>
            </p:cNvPr>
            <p:cNvSpPr>
              <a:spLocks/>
            </p:cNvSpPr>
            <p:nvPr/>
          </p:nvSpPr>
          <p:spPr bwMode="auto">
            <a:xfrm>
              <a:off x="15036801" y="1827234"/>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5" name="AutoShape 15" descr="object 16">
              <a:extLst>
                <a:ext uri="{FF2B5EF4-FFF2-40B4-BE49-F238E27FC236}">
                  <a16:creationId xmlns:a16="http://schemas.microsoft.com/office/drawing/2014/main" id="{FA918A36-2E1E-4978-955A-840F29FC4BE0}"/>
                </a:ext>
              </a:extLst>
            </p:cNvPr>
            <p:cNvSpPr>
              <a:spLocks/>
            </p:cNvSpPr>
            <p:nvPr/>
          </p:nvSpPr>
          <p:spPr bwMode="auto">
            <a:xfrm>
              <a:off x="15057421" y="1827243"/>
              <a:ext cx="1045714"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6" name="AutoShape 16" descr="object 17">
              <a:extLst>
                <a:ext uri="{FF2B5EF4-FFF2-40B4-BE49-F238E27FC236}">
                  <a16:creationId xmlns:a16="http://schemas.microsoft.com/office/drawing/2014/main" id="{63B6DF80-B571-4B8D-854F-16C5B3D33A9A}"/>
                </a:ext>
              </a:extLst>
            </p:cNvPr>
            <p:cNvSpPr>
              <a:spLocks/>
            </p:cNvSpPr>
            <p:nvPr/>
          </p:nvSpPr>
          <p:spPr bwMode="auto">
            <a:xfrm>
              <a:off x="15580287" y="1827234"/>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7" name="AutoShape 17" descr="object 18">
              <a:extLst>
                <a:ext uri="{FF2B5EF4-FFF2-40B4-BE49-F238E27FC236}">
                  <a16:creationId xmlns:a16="http://schemas.microsoft.com/office/drawing/2014/main" id="{B365B25A-BA8C-400C-9038-013A5AD58C3E}"/>
                </a:ext>
              </a:extLst>
            </p:cNvPr>
            <p:cNvSpPr>
              <a:spLocks/>
            </p:cNvSpPr>
            <p:nvPr/>
          </p:nvSpPr>
          <p:spPr bwMode="auto">
            <a:xfrm>
              <a:off x="16103126" y="1827243"/>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8" name="AutoShape 18" descr="object 19">
              <a:extLst>
                <a:ext uri="{FF2B5EF4-FFF2-40B4-BE49-F238E27FC236}">
                  <a16:creationId xmlns:a16="http://schemas.microsoft.com/office/drawing/2014/main" id="{D136FABF-F865-4497-B76C-BB76F0CE3454}"/>
                </a:ext>
              </a:extLst>
            </p:cNvPr>
            <p:cNvSpPr>
              <a:spLocks/>
            </p:cNvSpPr>
            <p:nvPr/>
          </p:nvSpPr>
          <p:spPr bwMode="auto">
            <a:xfrm>
              <a:off x="15036801" y="362101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39" name="AutoShape 19" descr="object 20">
              <a:extLst>
                <a:ext uri="{FF2B5EF4-FFF2-40B4-BE49-F238E27FC236}">
                  <a16:creationId xmlns:a16="http://schemas.microsoft.com/office/drawing/2014/main" id="{9A73819E-109E-429E-8720-6B3362ACB94F}"/>
                </a:ext>
              </a:extLst>
            </p:cNvPr>
            <p:cNvSpPr>
              <a:spLocks/>
            </p:cNvSpPr>
            <p:nvPr/>
          </p:nvSpPr>
          <p:spPr bwMode="auto">
            <a:xfrm>
              <a:off x="15036801" y="2742159"/>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0" name="AutoShape 20" descr="object 21">
              <a:extLst>
                <a:ext uri="{FF2B5EF4-FFF2-40B4-BE49-F238E27FC236}">
                  <a16:creationId xmlns:a16="http://schemas.microsoft.com/office/drawing/2014/main" id="{E1FE1DBA-53EF-436A-9530-80F24FA2C426}"/>
                </a:ext>
              </a:extLst>
            </p:cNvPr>
            <p:cNvSpPr>
              <a:spLocks/>
            </p:cNvSpPr>
            <p:nvPr/>
          </p:nvSpPr>
          <p:spPr bwMode="auto">
            <a:xfrm>
              <a:off x="15057421" y="274216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1" name="AutoShape 21" descr="object 22">
              <a:extLst>
                <a:ext uri="{FF2B5EF4-FFF2-40B4-BE49-F238E27FC236}">
                  <a16:creationId xmlns:a16="http://schemas.microsoft.com/office/drawing/2014/main" id="{395C6920-D308-4076-BEB7-E590E056F38B}"/>
                </a:ext>
              </a:extLst>
            </p:cNvPr>
            <p:cNvSpPr>
              <a:spLocks/>
            </p:cNvSpPr>
            <p:nvPr/>
          </p:nvSpPr>
          <p:spPr bwMode="auto">
            <a:xfrm>
              <a:off x="15580287" y="2742159"/>
              <a:ext cx="675703"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2" name="AutoShape 22" descr="object 23">
              <a:extLst>
                <a:ext uri="{FF2B5EF4-FFF2-40B4-BE49-F238E27FC236}">
                  <a16:creationId xmlns:a16="http://schemas.microsoft.com/office/drawing/2014/main" id="{E7F0D7F6-D0A1-4D67-9CBE-C2AFDF02CAC9}"/>
                </a:ext>
              </a:extLst>
            </p:cNvPr>
            <p:cNvSpPr>
              <a:spLocks/>
            </p:cNvSpPr>
            <p:nvPr/>
          </p:nvSpPr>
          <p:spPr bwMode="auto">
            <a:xfrm>
              <a:off x="16103126" y="338959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3" name="AutoShape 23" descr="object 24">
              <a:extLst>
                <a:ext uri="{FF2B5EF4-FFF2-40B4-BE49-F238E27FC236}">
                  <a16:creationId xmlns:a16="http://schemas.microsoft.com/office/drawing/2014/main" id="{D8E5A7A6-21A4-48A5-8884-2AA2CC47B0FD}"/>
                </a:ext>
              </a:extLst>
            </p:cNvPr>
            <p:cNvSpPr>
              <a:spLocks/>
            </p:cNvSpPr>
            <p:nvPr/>
          </p:nvSpPr>
          <p:spPr bwMode="auto">
            <a:xfrm>
              <a:off x="15036801" y="3657086"/>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4" name="AutoShape 24" descr="object 25">
              <a:extLst>
                <a:ext uri="{FF2B5EF4-FFF2-40B4-BE49-F238E27FC236}">
                  <a16:creationId xmlns:a16="http://schemas.microsoft.com/office/drawing/2014/main" id="{DFA22DD6-8F20-425E-B6BE-31CA5CAA42A9}"/>
                </a:ext>
              </a:extLst>
            </p:cNvPr>
            <p:cNvSpPr>
              <a:spLocks/>
            </p:cNvSpPr>
            <p:nvPr/>
          </p:nvSpPr>
          <p:spPr bwMode="auto">
            <a:xfrm>
              <a:off x="15036801" y="3657077"/>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5" name="AutoShape 25" descr="object 26">
              <a:extLst>
                <a:ext uri="{FF2B5EF4-FFF2-40B4-BE49-F238E27FC236}">
                  <a16:creationId xmlns:a16="http://schemas.microsoft.com/office/drawing/2014/main" id="{A7532CE4-638A-4B36-A12A-5EEB1DBE4C9E}"/>
                </a:ext>
              </a:extLst>
            </p:cNvPr>
            <p:cNvSpPr>
              <a:spLocks/>
            </p:cNvSpPr>
            <p:nvPr/>
          </p:nvSpPr>
          <p:spPr bwMode="auto">
            <a:xfrm>
              <a:off x="15057421" y="3657086"/>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6" name="AutoShape 26" descr="object 27">
              <a:extLst>
                <a:ext uri="{FF2B5EF4-FFF2-40B4-BE49-F238E27FC236}">
                  <a16:creationId xmlns:a16="http://schemas.microsoft.com/office/drawing/2014/main" id="{F5289BAF-AA67-4E0B-AF68-6B2462F80627}"/>
                </a:ext>
              </a:extLst>
            </p:cNvPr>
            <p:cNvSpPr>
              <a:spLocks/>
            </p:cNvSpPr>
            <p:nvPr/>
          </p:nvSpPr>
          <p:spPr bwMode="auto">
            <a:xfrm>
              <a:off x="15580287" y="3657077"/>
              <a:ext cx="675703"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7" name="AutoShape 27" descr="object 28">
              <a:extLst>
                <a:ext uri="{FF2B5EF4-FFF2-40B4-BE49-F238E27FC236}">
                  <a16:creationId xmlns:a16="http://schemas.microsoft.com/office/drawing/2014/main" id="{277F1A4B-379E-4E8B-8F4D-1CF7FFEC3150}"/>
                </a:ext>
              </a:extLst>
            </p:cNvPr>
            <p:cNvSpPr>
              <a:spLocks/>
            </p:cNvSpPr>
            <p:nvPr/>
          </p:nvSpPr>
          <p:spPr bwMode="auto">
            <a:xfrm>
              <a:off x="16103126" y="3657086"/>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8" name="AutoShape 28" descr="object 29">
              <a:extLst>
                <a:ext uri="{FF2B5EF4-FFF2-40B4-BE49-F238E27FC236}">
                  <a16:creationId xmlns:a16="http://schemas.microsoft.com/office/drawing/2014/main" id="{97CAD86A-16BE-4DF2-A38B-5916A055FC12}"/>
                </a:ext>
              </a:extLst>
            </p:cNvPr>
            <p:cNvSpPr>
              <a:spLocks/>
            </p:cNvSpPr>
            <p:nvPr/>
          </p:nvSpPr>
          <p:spPr bwMode="auto">
            <a:xfrm>
              <a:off x="15036801" y="545087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49" name="AutoShape 29" descr="object 30">
              <a:extLst>
                <a:ext uri="{FF2B5EF4-FFF2-40B4-BE49-F238E27FC236}">
                  <a16:creationId xmlns:a16="http://schemas.microsoft.com/office/drawing/2014/main" id="{2DC41E6D-F56B-4FF1-8EFE-0FF4F1F6859A}"/>
                </a:ext>
              </a:extLst>
            </p:cNvPr>
            <p:cNvSpPr>
              <a:spLocks/>
            </p:cNvSpPr>
            <p:nvPr/>
          </p:nvSpPr>
          <p:spPr bwMode="auto">
            <a:xfrm>
              <a:off x="15036801" y="4572003"/>
              <a:ext cx="543495"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0" name="AutoShape 30" descr="object 31">
              <a:extLst>
                <a:ext uri="{FF2B5EF4-FFF2-40B4-BE49-F238E27FC236}">
                  <a16:creationId xmlns:a16="http://schemas.microsoft.com/office/drawing/2014/main" id="{CAAABB9A-5400-462C-94AE-FB7B782484E2}"/>
                </a:ext>
              </a:extLst>
            </p:cNvPr>
            <p:cNvSpPr>
              <a:spLocks/>
            </p:cNvSpPr>
            <p:nvPr/>
          </p:nvSpPr>
          <p:spPr bwMode="auto">
            <a:xfrm>
              <a:off x="15057421" y="4572005"/>
              <a:ext cx="1045714"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1" name="AutoShape 31" descr="object 32">
              <a:extLst>
                <a:ext uri="{FF2B5EF4-FFF2-40B4-BE49-F238E27FC236}">
                  <a16:creationId xmlns:a16="http://schemas.microsoft.com/office/drawing/2014/main" id="{8AA97642-2FDD-4CF6-8941-EEEFDA71D822}"/>
                </a:ext>
              </a:extLst>
            </p:cNvPr>
            <p:cNvSpPr>
              <a:spLocks/>
            </p:cNvSpPr>
            <p:nvPr/>
          </p:nvSpPr>
          <p:spPr bwMode="auto">
            <a:xfrm>
              <a:off x="15580287" y="4572003"/>
              <a:ext cx="675703" cy="9149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2" name="AutoShape 32" descr="object 33">
              <a:extLst>
                <a:ext uri="{FF2B5EF4-FFF2-40B4-BE49-F238E27FC236}">
                  <a16:creationId xmlns:a16="http://schemas.microsoft.com/office/drawing/2014/main" id="{B20831A8-AAFD-48E8-8905-1E5CC6C1EE18}"/>
                </a:ext>
              </a:extLst>
            </p:cNvPr>
            <p:cNvSpPr>
              <a:spLocks/>
            </p:cNvSpPr>
            <p:nvPr/>
          </p:nvSpPr>
          <p:spPr bwMode="auto">
            <a:xfrm>
              <a:off x="16103126" y="5219452"/>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3" name="AutoShape 33" descr="object 34">
              <a:extLst>
                <a:ext uri="{FF2B5EF4-FFF2-40B4-BE49-F238E27FC236}">
                  <a16:creationId xmlns:a16="http://schemas.microsoft.com/office/drawing/2014/main" id="{B4821806-08A7-4E8B-A0F9-7DA08E6CE3C4}"/>
                </a:ext>
              </a:extLst>
            </p:cNvPr>
            <p:cNvSpPr>
              <a:spLocks/>
            </p:cNvSpPr>
            <p:nvPr/>
          </p:nvSpPr>
          <p:spPr bwMode="auto">
            <a:xfrm>
              <a:off x="15036801" y="5486945"/>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4" name="AutoShape 34" descr="object 35">
              <a:extLst>
                <a:ext uri="{FF2B5EF4-FFF2-40B4-BE49-F238E27FC236}">
                  <a16:creationId xmlns:a16="http://schemas.microsoft.com/office/drawing/2014/main" id="{36A1C24A-FBAE-4DC6-9CAC-2E1767031C63}"/>
                </a:ext>
              </a:extLst>
            </p:cNvPr>
            <p:cNvSpPr>
              <a:spLocks/>
            </p:cNvSpPr>
            <p:nvPr/>
          </p:nvSpPr>
          <p:spPr bwMode="auto">
            <a:xfrm>
              <a:off x="15036801" y="5486944"/>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5" name="AutoShape 35" descr="object 36">
              <a:extLst>
                <a:ext uri="{FF2B5EF4-FFF2-40B4-BE49-F238E27FC236}">
                  <a16:creationId xmlns:a16="http://schemas.microsoft.com/office/drawing/2014/main" id="{B1185AA5-6E40-4088-9474-0FDC1756D3BD}"/>
                </a:ext>
              </a:extLst>
            </p:cNvPr>
            <p:cNvSpPr>
              <a:spLocks/>
            </p:cNvSpPr>
            <p:nvPr/>
          </p:nvSpPr>
          <p:spPr bwMode="auto">
            <a:xfrm>
              <a:off x="15057421" y="5486944"/>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6" name="AutoShape 36" descr="object 37">
              <a:extLst>
                <a:ext uri="{FF2B5EF4-FFF2-40B4-BE49-F238E27FC236}">
                  <a16:creationId xmlns:a16="http://schemas.microsoft.com/office/drawing/2014/main" id="{ABF2686F-0087-427D-A92A-00ED7E2B71EF}"/>
                </a:ext>
              </a:extLst>
            </p:cNvPr>
            <p:cNvSpPr>
              <a:spLocks/>
            </p:cNvSpPr>
            <p:nvPr/>
          </p:nvSpPr>
          <p:spPr bwMode="auto">
            <a:xfrm>
              <a:off x="15580287" y="5486944"/>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7" name="AutoShape 37" descr="object 38">
              <a:extLst>
                <a:ext uri="{FF2B5EF4-FFF2-40B4-BE49-F238E27FC236}">
                  <a16:creationId xmlns:a16="http://schemas.microsoft.com/office/drawing/2014/main" id="{B84E7482-25C3-46E5-B0CD-575B1D5C5207}"/>
                </a:ext>
              </a:extLst>
            </p:cNvPr>
            <p:cNvSpPr>
              <a:spLocks/>
            </p:cNvSpPr>
            <p:nvPr/>
          </p:nvSpPr>
          <p:spPr bwMode="auto">
            <a:xfrm>
              <a:off x="16103126" y="5486945"/>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8" name="AutoShape 38" descr="object 39">
              <a:extLst>
                <a:ext uri="{FF2B5EF4-FFF2-40B4-BE49-F238E27FC236}">
                  <a16:creationId xmlns:a16="http://schemas.microsoft.com/office/drawing/2014/main" id="{B54D3D32-73B5-43AB-8F99-73B51ADAAA1D}"/>
                </a:ext>
              </a:extLst>
            </p:cNvPr>
            <p:cNvSpPr>
              <a:spLocks/>
            </p:cNvSpPr>
            <p:nvPr/>
          </p:nvSpPr>
          <p:spPr bwMode="auto">
            <a:xfrm>
              <a:off x="15036801" y="7280700"/>
              <a:ext cx="20614" cy="3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59" name="AutoShape 39" descr="object 40">
              <a:extLst>
                <a:ext uri="{FF2B5EF4-FFF2-40B4-BE49-F238E27FC236}">
                  <a16:creationId xmlns:a16="http://schemas.microsoft.com/office/drawing/2014/main" id="{F1AC8392-E251-4471-9627-D7D9A828B30D}"/>
                </a:ext>
              </a:extLst>
            </p:cNvPr>
            <p:cNvSpPr>
              <a:spLocks/>
            </p:cNvSpPr>
            <p:nvPr/>
          </p:nvSpPr>
          <p:spPr bwMode="auto">
            <a:xfrm>
              <a:off x="15036801" y="6401856"/>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0" name="AutoShape 40" descr="object 41">
              <a:extLst>
                <a:ext uri="{FF2B5EF4-FFF2-40B4-BE49-F238E27FC236}">
                  <a16:creationId xmlns:a16="http://schemas.microsoft.com/office/drawing/2014/main" id="{857B409F-68EE-44C0-B129-31940926FA5B}"/>
                </a:ext>
              </a:extLst>
            </p:cNvPr>
            <p:cNvSpPr>
              <a:spLocks/>
            </p:cNvSpPr>
            <p:nvPr/>
          </p:nvSpPr>
          <p:spPr bwMode="auto">
            <a:xfrm>
              <a:off x="15057421" y="6401859"/>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1" name="AutoShape 41" descr="object 42">
              <a:extLst>
                <a:ext uri="{FF2B5EF4-FFF2-40B4-BE49-F238E27FC236}">
                  <a16:creationId xmlns:a16="http://schemas.microsoft.com/office/drawing/2014/main" id="{DC02AAE1-BF08-4A44-A61D-947A929D8E56}"/>
                </a:ext>
              </a:extLst>
            </p:cNvPr>
            <p:cNvSpPr>
              <a:spLocks/>
            </p:cNvSpPr>
            <p:nvPr/>
          </p:nvSpPr>
          <p:spPr bwMode="auto">
            <a:xfrm>
              <a:off x="15580287" y="6401856"/>
              <a:ext cx="675703"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2" name="AutoShape 42" descr="object 43">
              <a:extLst>
                <a:ext uri="{FF2B5EF4-FFF2-40B4-BE49-F238E27FC236}">
                  <a16:creationId xmlns:a16="http://schemas.microsoft.com/office/drawing/2014/main" id="{A8FB8748-A933-4A10-B6B9-9580A3D25AA5}"/>
                </a:ext>
              </a:extLst>
            </p:cNvPr>
            <p:cNvSpPr>
              <a:spLocks/>
            </p:cNvSpPr>
            <p:nvPr/>
          </p:nvSpPr>
          <p:spPr bwMode="auto">
            <a:xfrm>
              <a:off x="16103126" y="7049285"/>
              <a:ext cx="152864" cy="26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3" name="AutoShape 43" descr="object 44">
              <a:extLst>
                <a:ext uri="{FF2B5EF4-FFF2-40B4-BE49-F238E27FC236}">
                  <a16:creationId xmlns:a16="http://schemas.microsoft.com/office/drawing/2014/main" id="{07CEC7AA-8C50-421E-B332-7328C2295CC3}"/>
                </a:ext>
              </a:extLst>
            </p:cNvPr>
            <p:cNvSpPr>
              <a:spLocks/>
            </p:cNvSpPr>
            <p:nvPr/>
          </p:nvSpPr>
          <p:spPr bwMode="auto">
            <a:xfrm>
              <a:off x="15036801" y="7316770"/>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4" name="AutoShape 44" descr="object 45">
              <a:extLst>
                <a:ext uri="{FF2B5EF4-FFF2-40B4-BE49-F238E27FC236}">
                  <a16:creationId xmlns:a16="http://schemas.microsoft.com/office/drawing/2014/main" id="{0E669F8A-A245-400E-B182-EA03AB3B61A2}"/>
                </a:ext>
              </a:extLst>
            </p:cNvPr>
            <p:cNvSpPr>
              <a:spLocks/>
            </p:cNvSpPr>
            <p:nvPr/>
          </p:nvSpPr>
          <p:spPr bwMode="auto">
            <a:xfrm>
              <a:off x="15036801" y="7316774"/>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5" name="AutoShape 45" descr="object 46">
              <a:extLst>
                <a:ext uri="{FF2B5EF4-FFF2-40B4-BE49-F238E27FC236}">
                  <a16:creationId xmlns:a16="http://schemas.microsoft.com/office/drawing/2014/main" id="{6E5F40BD-3394-4C05-873E-B30E5B4DB2FC}"/>
                </a:ext>
              </a:extLst>
            </p:cNvPr>
            <p:cNvSpPr>
              <a:spLocks/>
            </p:cNvSpPr>
            <p:nvPr/>
          </p:nvSpPr>
          <p:spPr bwMode="auto">
            <a:xfrm>
              <a:off x="15057421" y="7316770"/>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6" name="AutoShape 46" descr="object 47">
              <a:extLst>
                <a:ext uri="{FF2B5EF4-FFF2-40B4-BE49-F238E27FC236}">
                  <a16:creationId xmlns:a16="http://schemas.microsoft.com/office/drawing/2014/main" id="{F3750A3E-8C8D-4BBE-80C5-7AC0D5BB1699}"/>
                </a:ext>
              </a:extLst>
            </p:cNvPr>
            <p:cNvSpPr>
              <a:spLocks/>
            </p:cNvSpPr>
            <p:nvPr/>
          </p:nvSpPr>
          <p:spPr bwMode="auto">
            <a:xfrm>
              <a:off x="15580287" y="7316774"/>
              <a:ext cx="675703"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7" name="AutoShape 47" descr="object 48">
              <a:extLst>
                <a:ext uri="{FF2B5EF4-FFF2-40B4-BE49-F238E27FC236}">
                  <a16:creationId xmlns:a16="http://schemas.microsoft.com/office/drawing/2014/main" id="{623D0924-A224-4EFE-9F72-8CE879FAE87E}"/>
                </a:ext>
              </a:extLst>
            </p:cNvPr>
            <p:cNvSpPr>
              <a:spLocks/>
            </p:cNvSpPr>
            <p:nvPr/>
          </p:nvSpPr>
          <p:spPr bwMode="auto">
            <a:xfrm>
              <a:off x="16103126" y="7316770"/>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8" name="AutoShape 48" descr="object 49">
              <a:extLst>
                <a:ext uri="{FF2B5EF4-FFF2-40B4-BE49-F238E27FC236}">
                  <a16:creationId xmlns:a16="http://schemas.microsoft.com/office/drawing/2014/main" id="{388ADB4E-A50B-4A6F-A905-B194EBEFB289}"/>
                </a:ext>
              </a:extLst>
            </p:cNvPr>
            <p:cNvSpPr>
              <a:spLocks/>
            </p:cNvSpPr>
            <p:nvPr/>
          </p:nvSpPr>
          <p:spPr bwMode="auto">
            <a:xfrm>
              <a:off x="15036801" y="9110532"/>
              <a:ext cx="19128" cy="334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69" name="AutoShape 49" descr="object 50">
              <a:extLst>
                <a:ext uri="{FF2B5EF4-FFF2-40B4-BE49-F238E27FC236}">
                  <a16:creationId xmlns:a16="http://schemas.microsoft.com/office/drawing/2014/main" id="{A518AC1A-0F54-4FC3-A161-0ED3FEF172C6}"/>
                </a:ext>
              </a:extLst>
            </p:cNvPr>
            <p:cNvSpPr>
              <a:spLocks/>
            </p:cNvSpPr>
            <p:nvPr/>
          </p:nvSpPr>
          <p:spPr bwMode="auto">
            <a:xfrm>
              <a:off x="15036801" y="8231687"/>
              <a:ext cx="543495"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0" name="AutoShape 50" descr="object 51">
              <a:extLst>
                <a:ext uri="{FF2B5EF4-FFF2-40B4-BE49-F238E27FC236}">
                  <a16:creationId xmlns:a16="http://schemas.microsoft.com/office/drawing/2014/main" id="{CFF352AC-628B-4DC2-84E8-133BAF0E4815}"/>
                </a:ext>
              </a:extLst>
            </p:cNvPr>
            <p:cNvSpPr>
              <a:spLocks/>
            </p:cNvSpPr>
            <p:nvPr/>
          </p:nvSpPr>
          <p:spPr bwMode="auto">
            <a:xfrm>
              <a:off x="15058908" y="8231691"/>
              <a:ext cx="1042741" cy="91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1" name="AutoShape 51" descr="object 52">
              <a:extLst>
                <a:ext uri="{FF2B5EF4-FFF2-40B4-BE49-F238E27FC236}">
                  <a16:creationId xmlns:a16="http://schemas.microsoft.com/office/drawing/2014/main" id="{9A094BB9-77B9-4BAA-9DFB-F0C51744D24F}"/>
                </a:ext>
              </a:extLst>
            </p:cNvPr>
            <p:cNvSpPr>
              <a:spLocks/>
            </p:cNvSpPr>
            <p:nvPr/>
          </p:nvSpPr>
          <p:spPr bwMode="auto">
            <a:xfrm>
              <a:off x="15580287" y="8231687"/>
              <a:ext cx="675703" cy="912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2" name="AutoShape 52" descr="object 53">
              <a:extLst>
                <a:ext uri="{FF2B5EF4-FFF2-40B4-BE49-F238E27FC236}">
                  <a16:creationId xmlns:a16="http://schemas.microsoft.com/office/drawing/2014/main" id="{6A0D7C07-5147-4D90-8AD9-EAE62349EC5A}"/>
                </a:ext>
              </a:extLst>
            </p:cNvPr>
            <p:cNvSpPr>
              <a:spLocks/>
            </p:cNvSpPr>
            <p:nvPr/>
          </p:nvSpPr>
          <p:spPr bwMode="auto">
            <a:xfrm>
              <a:off x="16104613" y="8879116"/>
              <a:ext cx="151376" cy="264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3999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3" name="AutoShape 53" descr="object 54">
              <a:extLst>
                <a:ext uri="{FF2B5EF4-FFF2-40B4-BE49-F238E27FC236}">
                  <a16:creationId xmlns:a16="http://schemas.microsoft.com/office/drawing/2014/main" id="{DF5C442C-8F4A-477E-88E8-1B13252884AC}"/>
                </a:ext>
              </a:extLst>
            </p:cNvPr>
            <p:cNvSpPr>
              <a:spLocks/>
            </p:cNvSpPr>
            <p:nvPr/>
          </p:nvSpPr>
          <p:spPr bwMode="auto">
            <a:xfrm>
              <a:off x="15036801" y="-3"/>
              <a:ext cx="19128" cy="33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4568B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4" name="AutoShape 54" descr="object 55">
              <a:extLst>
                <a:ext uri="{FF2B5EF4-FFF2-40B4-BE49-F238E27FC236}">
                  <a16:creationId xmlns:a16="http://schemas.microsoft.com/office/drawing/2014/main" id="{C4B79897-D8CE-4FF1-9047-886EDA707F8A}"/>
                </a:ext>
              </a:extLst>
            </p:cNvPr>
            <p:cNvSpPr>
              <a:spLocks/>
            </p:cNvSpPr>
            <p:nvPr/>
          </p:nvSpPr>
          <p:spPr bwMode="auto">
            <a:xfrm>
              <a:off x="15036801" y="-3"/>
              <a:ext cx="543495"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793"/>
                  </a:lnTo>
                  <a:lnTo>
                    <a:pt x="760" y="0"/>
                  </a:lnTo>
                  <a:lnTo>
                    <a:pt x="878" y="0"/>
                  </a:lnTo>
                  <a:lnTo>
                    <a:pt x="21600" y="21600"/>
                  </a:lnTo>
                  <a:close/>
                </a:path>
              </a:pathLst>
            </a:custGeom>
            <a:solidFill>
              <a:srgbClr val="4B6EB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5" name="AutoShape 55" descr="object 56">
              <a:extLst>
                <a:ext uri="{FF2B5EF4-FFF2-40B4-BE49-F238E27FC236}">
                  <a16:creationId xmlns:a16="http://schemas.microsoft.com/office/drawing/2014/main" id="{9B3AC00A-D79A-4AE1-9363-E21D20640238}"/>
                </a:ext>
              </a:extLst>
            </p:cNvPr>
            <p:cNvSpPr>
              <a:spLocks/>
            </p:cNvSpPr>
            <p:nvPr/>
          </p:nvSpPr>
          <p:spPr bwMode="auto">
            <a:xfrm>
              <a:off x="15058908" y="-3"/>
              <a:ext cx="1042739" cy="912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C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6" name="AutoShape 56" descr="object 57">
              <a:extLst>
                <a:ext uri="{FF2B5EF4-FFF2-40B4-BE49-F238E27FC236}">
                  <a16:creationId xmlns:a16="http://schemas.microsoft.com/office/drawing/2014/main" id="{457794CF-F428-4538-AAD0-E08C82CBD360}"/>
                </a:ext>
              </a:extLst>
            </p:cNvPr>
            <p:cNvSpPr>
              <a:spLocks/>
            </p:cNvSpPr>
            <p:nvPr/>
          </p:nvSpPr>
          <p:spPr bwMode="auto">
            <a:xfrm>
              <a:off x="15580288" y="-3"/>
              <a:ext cx="675702" cy="912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666" y="0"/>
                  </a:lnTo>
                  <a:lnTo>
                    <a:pt x="16761" y="0"/>
                  </a:lnTo>
                  <a:lnTo>
                    <a:pt x="21600" y="6272"/>
                  </a:lnTo>
                  <a:lnTo>
                    <a:pt x="21600" y="21600"/>
                  </a:lnTo>
                  <a:close/>
                </a:path>
              </a:pathLst>
            </a:custGeom>
            <a:solidFill>
              <a:srgbClr val="597C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7" name="AutoShape 57" descr="object 58">
              <a:extLst>
                <a:ext uri="{FF2B5EF4-FFF2-40B4-BE49-F238E27FC236}">
                  <a16:creationId xmlns:a16="http://schemas.microsoft.com/office/drawing/2014/main" id="{05DB81D5-CA35-4C40-8024-BC0EF53F045F}"/>
                </a:ext>
              </a:extLst>
            </p:cNvPr>
            <p:cNvSpPr>
              <a:spLocks/>
            </p:cNvSpPr>
            <p:nvPr/>
          </p:nvSpPr>
          <p:spPr bwMode="auto">
            <a:xfrm>
              <a:off x="16104614" y="-3"/>
              <a:ext cx="151375" cy="264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5E80C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8" name="AutoShape 58" descr="object 59">
              <a:extLst>
                <a:ext uri="{FF2B5EF4-FFF2-40B4-BE49-F238E27FC236}">
                  <a16:creationId xmlns:a16="http://schemas.microsoft.com/office/drawing/2014/main" id="{35225584-F4B3-4408-99EE-2D9F2FCD449E}"/>
                </a:ext>
              </a:extLst>
            </p:cNvPr>
            <p:cNvSpPr>
              <a:spLocks/>
            </p:cNvSpPr>
            <p:nvPr/>
          </p:nvSpPr>
          <p:spPr bwMode="auto">
            <a:xfrm>
              <a:off x="15036801" y="1791166"/>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4D6DB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79" name="AutoShape 59" descr="object 60">
              <a:extLst>
                <a:ext uri="{FF2B5EF4-FFF2-40B4-BE49-F238E27FC236}">
                  <a16:creationId xmlns:a16="http://schemas.microsoft.com/office/drawing/2014/main" id="{9CADD1DD-8DDF-4123-AB3C-5012C6023CC4}"/>
                </a:ext>
              </a:extLst>
            </p:cNvPr>
            <p:cNvSpPr>
              <a:spLocks/>
            </p:cNvSpPr>
            <p:nvPr/>
          </p:nvSpPr>
          <p:spPr bwMode="auto">
            <a:xfrm>
              <a:off x="15036801" y="912323"/>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170B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0" name="AutoShape 60" descr="object 61">
              <a:extLst>
                <a:ext uri="{FF2B5EF4-FFF2-40B4-BE49-F238E27FC236}">
                  <a16:creationId xmlns:a16="http://schemas.microsoft.com/office/drawing/2014/main" id="{AE261C71-89D2-4B42-80E9-6EB5C50DCE1B}"/>
                </a:ext>
              </a:extLst>
            </p:cNvPr>
            <p:cNvSpPr>
              <a:spLocks/>
            </p:cNvSpPr>
            <p:nvPr/>
          </p:nvSpPr>
          <p:spPr bwMode="auto">
            <a:xfrm>
              <a:off x="15057421" y="912312"/>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675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1" name="AutoShape 61" descr="object 62">
              <a:extLst>
                <a:ext uri="{FF2B5EF4-FFF2-40B4-BE49-F238E27FC236}">
                  <a16:creationId xmlns:a16="http://schemas.microsoft.com/office/drawing/2014/main" id="{370A2791-5BB9-4085-8F37-01E4B34B5241}"/>
                </a:ext>
              </a:extLst>
            </p:cNvPr>
            <p:cNvSpPr>
              <a:spLocks/>
            </p:cNvSpPr>
            <p:nvPr/>
          </p:nvSpPr>
          <p:spPr bwMode="auto">
            <a:xfrm>
              <a:off x="15580288" y="912323"/>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5C7BB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2" name="AutoShape 62" descr="object 63">
              <a:extLst>
                <a:ext uri="{FF2B5EF4-FFF2-40B4-BE49-F238E27FC236}">
                  <a16:creationId xmlns:a16="http://schemas.microsoft.com/office/drawing/2014/main" id="{6DDFF4E1-4F25-4307-879C-1765650B1B6F}"/>
                </a:ext>
              </a:extLst>
            </p:cNvPr>
            <p:cNvSpPr>
              <a:spLocks/>
            </p:cNvSpPr>
            <p:nvPr/>
          </p:nvSpPr>
          <p:spPr bwMode="auto">
            <a:xfrm>
              <a:off x="16103126" y="1559747"/>
              <a:ext cx="152864" cy="26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E7D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3" name="AutoShape 63" descr="object 64">
              <a:extLst>
                <a:ext uri="{FF2B5EF4-FFF2-40B4-BE49-F238E27FC236}">
                  <a16:creationId xmlns:a16="http://schemas.microsoft.com/office/drawing/2014/main" id="{DD15F0E0-246A-4FBA-B0B5-7CC47F7A9B00}"/>
                </a:ext>
              </a:extLst>
            </p:cNvPr>
            <p:cNvSpPr>
              <a:spLocks/>
            </p:cNvSpPr>
            <p:nvPr/>
          </p:nvSpPr>
          <p:spPr bwMode="auto">
            <a:xfrm>
              <a:off x="15036801" y="1827237"/>
              <a:ext cx="20614" cy="36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5C76B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4" name="AutoShape 64" descr="object 65">
              <a:extLst>
                <a:ext uri="{FF2B5EF4-FFF2-40B4-BE49-F238E27FC236}">
                  <a16:creationId xmlns:a16="http://schemas.microsoft.com/office/drawing/2014/main" id="{AC28572E-FCAE-4825-B2F8-1C8E6B343AE9}"/>
                </a:ext>
              </a:extLst>
            </p:cNvPr>
            <p:cNvSpPr>
              <a:spLocks/>
            </p:cNvSpPr>
            <p:nvPr/>
          </p:nvSpPr>
          <p:spPr bwMode="auto">
            <a:xfrm>
              <a:off x="15036801" y="1827241"/>
              <a:ext cx="543495"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47EB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5" name="AutoShape 65" descr="object 66">
              <a:extLst>
                <a:ext uri="{FF2B5EF4-FFF2-40B4-BE49-F238E27FC236}">
                  <a16:creationId xmlns:a16="http://schemas.microsoft.com/office/drawing/2014/main" id="{62B3C5A0-75A3-4FA1-92EC-F29E0E8BFEDF}"/>
                </a:ext>
              </a:extLst>
            </p:cNvPr>
            <p:cNvSpPr>
              <a:spLocks/>
            </p:cNvSpPr>
            <p:nvPr/>
          </p:nvSpPr>
          <p:spPr bwMode="auto">
            <a:xfrm>
              <a:off x="15057421" y="1827237"/>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5B78B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6" name="AutoShape 66" descr="object 67">
              <a:extLst>
                <a:ext uri="{FF2B5EF4-FFF2-40B4-BE49-F238E27FC236}">
                  <a16:creationId xmlns:a16="http://schemas.microsoft.com/office/drawing/2014/main" id="{3469D17B-065A-4CE0-B3C5-8FEC270CB2AB}"/>
                </a:ext>
              </a:extLst>
            </p:cNvPr>
            <p:cNvSpPr>
              <a:spLocks/>
            </p:cNvSpPr>
            <p:nvPr/>
          </p:nvSpPr>
          <p:spPr bwMode="auto">
            <a:xfrm>
              <a:off x="15580288" y="1827241"/>
              <a:ext cx="675702" cy="91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627F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7" name="AutoShape 67" descr="object 68">
              <a:extLst>
                <a:ext uri="{FF2B5EF4-FFF2-40B4-BE49-F238E27FC236}">
                  <a16:creationId xmlns:a16="http://schemas.microsoft.com/office/drawing/2014/main" id="{C70D3A0F-A16C-4316-9812-A98262DED4B0}"/>
                </a:ext>
              </a:extLst>
            </p:cNvPr>
            <p:cNvSpPr>
              <a:spLocks/>
            </p:cNvSpPr>
            <p:nvPr/>
          </p:nvSpPr>
          <p:spPr bwMode="auto">
            <a:xfrm>
              <a:off x="16103126" y="1827237"/>
              <a:ext cx="152864" cy="267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6583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8" name="AutoShape 68" descr="object 69">
              <a:extLst>
                <a:ext uri="{FF2B5EF4-FFF2-40B4-BE49-F238E27FC236}">
                  <a16:creationId xmlns:a16="http://schemas.microsoft.com/office/drawing/2014/main" id="{ABAAB7F1-90F3-4E3E-86E5-B50E0E00B9D6}"/>
                </a:ext>
              </a:extLst>
            </p:cNvPr>
            <p:cNvSpPr>
              <a:spLocks/>
            </p:cNvSpPr>
            <p:nvPr/>
          </p:nvSpPr>
          <p:spPr bwMode="auto">
            <a:xfrm>
              <a:off x="15036801" y="3621009"/>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5F78B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89" name="AutoShape 69" descr="object 70">
              <a:extLst>
                <a:ext uri="{FF2B5EF4-FFF2-40B4-BE49-F238E27FC236}">
                  <a16:creationId xmlns:a16="http://schemas.microsoft.com/office/drawing/2014/main" id="{388560A0-791B-42E2-AFCF-DF2492DF80D8}"/>
                </a:ext>
              </a:extLst>
            </p:cNvPr>
            <p:cNvSpPr>
              <a:spLocks/>
            </p:cNvSpPr>
            <p:nvPr/>
          </p:nvSpPr>
          <p:spPr bwMode="auto">
            <a:xfrm>
              <a:off x="15036801" y="2742152"/>
              <a:ext cx="543495"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7689C4">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0" name="AutoShape 70" descr="object 71">
              <a:extLst>
                <a:ext uri="{FF2B5EF4-FFF2-40B4-BE49-F238E27FC236}">
                  <a16:creationId xmlns:a16="http://schemas.microsoft.com/office/drawing/2014/main" id="{F2E0FB34-04BE-4875-9DF7-68543CCF58B7}"/>
                </a:ext>
              </a:extLst>
            </p:cNvPr>
            <p:cNvSpPr>
              <a:spLocks/>
            </p:cNvSpPr>
            <p:nvPr/>
          </p:nvSpPr>
          <p:spPr bwMode="auto">
            <a:xfrm>
              <a:off x="15057421" y="2742155"/>
              <a:ext cx="1045714"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80B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1" name="AutoShape 71" descr="object 72">
              <a:extLst>
                <a:ext uri="{FF2B5EF4-FFF2-40B4-BE49-F238E27FC236}">
                  <a16:creationId xmlns:a16="http://schemas.microsoft.com/office/drawing/2014/main" id="{2659ED50-E8AC-4F8E-B067-2C27974A6667}"/>
                </a:ext>
              </a:extLst>
            </p:cNvPr>
            <p:cNvSpPr>
              <a:spLocks/>
            </p:cNvSpPr>
            <p:nvPr/>
          </p:nvSpPr>
          <p:spPr bwMode="auto">
            <a:xfrm>
              <a:off x="15580288" y="2742152"/>
              <a:ext cx="675702" cy="91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8A9CCF">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2" name="AutoShape 72" descr="object 73">
              <a:extLst>
                <a:ext uri="{FF2B5EF4-FFF2-40B4-BE49-F238E27FC236}">
                  <a16:creationId xmlns:a16="http://schemas.microsoft.com/office/drawing/2014/main" id="{2E741207-30F1-4DE9-8A40-CC9A3532CE5E}"/>
                </a:ext>
              </a:extLst>
            </p:cNvPr>
            <p:cNvSpPr>
              <a:spLocks/>
            </p:cNvSpPr>
            <p:nvPr/>
          </p:nvSpPr>
          <p:spPr bwMode="auto">
            <a:xfrm>
              <a:off x="16103126" y="3389590"/>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7991C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3" name="AutoShape 73" descr="object 74">
              <a:extLst>
                <a:ext uri="{FF2B5EF4-FFF2-40B4-BE49-F238E27FC236}">
                  <a16:creationId xmlns:a16="http://schemas.microsoft.com/office/drawing/2014/main" id="{15D60DDB-B98A-48F1-BC1F-88BCE333EDBE}"/>
                </a:ext>
              </a:extLst>
            </p:cNvPr>
            <p:cNvSpPr>
              <a:spLocks/>
            </p:cNvSpPr>
            <p:nvPr/>
          </p:nvSpPr>
          <p:spPr bwMode="auto">
            <a:xfrm>
              <a:off x="15036801" y="3657080"/>
              <a:ext cx="20614" cy="36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647AB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4" name="AutoShape 74" descr="object 75">
              <a:extLst>
                <a:ext uri="{FF2B5EF4-FFF2-40B4-BE49-F238E27FC236}">
                  <a16:creationId xmlns:a16="http://schemas.microsoft.com/office/drawing/2014/main" id="{AB3A2C48-58CE-4C39-88B6-EE1677D9709B}"/>
                </a:ext>
              </a:extLst>
            </p:cNvPr>
            <p:cNvSpPr>
              <a:spLocks/>
            </p:cNvSpPr>
            <p:nvPr/>
          </p:nvSpPr>
          <p:spPr bwMode="auto">
            <a:xfrm>
              <a:off x="15036801" y="3657082"/>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6B81B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5" name="AutoShape 75" descr="object 76">
              <a:extLst>
                <a:ext uri="{FF2B5EF4-FFF2-40B4-BE49-F238E27FC236}">
                  <a16:creationId xmlns:a16="http://schemas.microsoft.com/office/drawing/2014/main" id="{055817E9-97B3-42E4-88A7-A5A9C1246A38}"/>
                </a:ext>
              </a:extLst>
            </p:cNvPr>
            <p:cNvSpPr>
              <a:spLocks/>
            </p:cNvSpPr>
            <p:nvPr/>
          </p:nvSpPr>
          <p:spPr bwMode="auto">
            <a:xfrm>
              <a:off x="15057421" y="3657080"/>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7387C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6" name="AutoShape 76" descr="object 77">
              <a:extLst>
                <a:ext uri="{FF2B5EF4-FFF2-40B4-BE49-F238E27FC236}">
                  <a16:creationId xmlns:a16="http://schemas.microsoft.com/office/drawing/2014/main" id="{9B451B9F-727B-4173-A5C2-51A6ED875734}"/>
                </a:ext>
              </a:extLst>
            </p:cNvPr>
            <p:cNvSpPr>
              <a:spLocks/>
            </p:cNvSpPr>
            <p:nvPr/>
          </p:nvSpPr>
          <p:spPr bwMode="auto">
            <a:xfrm>
              <a:off x="15580288" y="3657082"/>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7D91C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7" name="AutoShape 77" descr="object 78">
              <a:extLst>
                <a:ext uri="{FF2B5EF4-FFF2-40B4-BE49-F238E27FC236}">
                  <a16:creationId xmlns:a16="http://schemas.microsoft.com/office/drawing/2014/main" id="{032E6850-0F27-4DBD-9EDF-02C33BAADD45}"/>
                </a:ext>
              </a:extLst>
            </p:cNvPr>
            <p:cNvSpPr>
              <a:spLocks/>
            </p:cNvSpPr>
            <p:nvPr/>
          </p:nvSpPr>
          <p:spPr bwMode="auto">
            <a:xfrm>
              <a:off x="16103126" y="3657080"/>
              <a:ext cx="152864" cy="267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7D90C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8" name="AutoShape 78" descr="object 79">
              <a:extLst>
                <a:ext uri="{FF2B5EF4-FFF2-40B4-BE49-F238E27FC236}">
                  <a16:creationId xmlns:a16="http://schemas.microsoft.com/office/drawing/2014/main" id="{52031A62-50EF-45D8-BF6A-0AE5780DC9FE}"/>
                </a:ext>
              </a:extLst>
            </p:cNvPr>
            <p:cNvSpPr>
              <a:spLocks/>
            </p:cNvSpPr>
            <p:nvPr/>
          </p:nvSpPr>
          <p:spPr bwMode="auto">
            <a:xfrm>
              <a:off x="15036801" y="545086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7C81A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99" name="AutoShape 79" descr="object 80">
              <a:extLst>
                <a:ext uri="{FF2B5EF4-FFF2-40B4-BE49-F238E27FC236}">
                  <a16:creationId xmlns:a16="http://schemas.microsoft.com/office/drawing/2014/main" id="{E99E2B20-5457-4E36-9F5D-5D3B007124D4}"/>
                </a:ext>
              </a:extLst>
            </p:cNvPr>
            <p:cNvSpPr>
              <a:spLocks/>
            </p:cNvSpPr>
            <p:nvPr/>
          </p:nvSpPr>
          <p:spPr bwMode="auto">
            <a:xfrm>
              <a:off x="15036801" y="4572008"/>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636B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0" name="AutoShape 80" descr="object 81">
              <a:extLst>
                <a:ext uri="{FF2B5EF4-FFF2-40B4-BE49-F238E27FC236}">
                  <a16:creationId xmlns:a16="http://schemas.microsoft.com/office/drawing/2014/main" id="{6ED38D78-E08F-407F-BBC0-F3379ACFD271}"/>
                </a:ext>
              </a:extLst>
            </p:cNvPr>
            <p:cNvSpPr>
              <a:spLocks/>
            </p:cNvSpPr>
            <p:nvPr/>
          </p:nvSpPr>
          <p:spPr bwMode="auto">
            <a:xfrm>
              <a:off x="15057421" y="4572008"/>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6770A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1" name="AutoShape 81" descr="object 82">
              <a:extLst>
                <a:ext uri="{FF2B5EF4-FFF2-40B4-BE49-F238E27FC236}">
                  <a16:creationId xmlns:a16="http://schemas.microsoft.com/office/drawing/2014/main" id="{451443B7-016D-4606-82E9-4A165E5D053B}"/>
                </a:ext>
              </a:extLst>
            </p:cNvPr>
            <p:cNvSpPr>
              <a:spLocks/>
            </p:cNvSpPr>
            <p:nvPr/>
          </p:nvSpPr>
          <p:spPr bwMode="auto">
            <a:xfrm>
              <a:off x="15580288" y="4572008"/>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334D8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2" name="AutoShape 82" descr="object 83">
              <a:extLst>
                <a:ext uri="{FF2B5EF4-FFF2-40B4-BE49-F238E27FC236}">
                  <a16:creationId xmlns:a16="http://schemas.microsoft.com/office/drawing/2014/main" id="{EF0F268B-5012-44A4-8FCF-07204BFFC3BA}"/>
                </a:ext>
              </a:extLst>
            </p:cNvPr>
            <p:cNvSpPr>
              <a:spLocks/>
            </p:cNvSpPr>
            <p:nvPr/>
          </p:nvSpPr>
          <p:spPr bwMode="auto">
            <a:xfrm>
              <a:off x="16103126" y="5219445"/>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5368A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3" name="AutoShape 83" descr="object 84">
              <a:extLst>
                <a:ext uri="{FF2B5EF4-FFF2-40B4-BE49-F238E27FC236}">
                  <a16:creationId xmlns:a16="http://schemas.microsoft.com/office/drawing/2014/main" id="{9249A7D8-6E08-4EF6-BFAA-3D48ADA249CC}"/>
                </a:ext>
              </a:extLst>
            </p:cNvPr>
            <p:cNvSpPr>
              <a:spLocks/>
            </p:cNvSpPr>
            <p:nvPr/>
          </p:nvSpPr>
          <p:spPr bwMode="auto">
            <a:xfrm>
              <a:off x="15036801" y="5486934"/>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35467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4" name="AutoShape 84" descr="object 85">
              <a:extLst>
                <a:ext uri="{FF2B5EF4-FFF2-40B4-BE49-F238E27FC236}">
                  <a16:creationId xmlns:a16="http://schemas.microsoft.com/office/drawing/2014/main" id="{A8EECB52-3615-4AE8-BC52-CDC4137F5BAB}"/>
                </a:ext>
              </a:extLst>
            </p:cNvPr>
            <p:cNvSpPr>
              <a:spLocks/>
            </p:cNvSpPr>
            <p:nvPr/>
          </p:nvSpPr>
          <p:spPr bwMode="auto">
            <a:xfrm>
              <a:off x="15036801" y="5486937"/>
              <a:ext cx="543495"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2D447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5" name="AutoShape 85" descr="object 86">
              <a:extLst>
                <a:ext uri="{FF2B5EF4-FFF2-40B4-BE49-F238E27FC236}">
                  <a16:creationId xmlns:a16="http://schemas.microsoft.com/office/drawing/2014/main" id="{EFA387A7-1275-482A-ADC8-DB826DE92069}"/>
                </a:ext>
              </a:extLst>
            </p:cNvPr>
            <p:cNvSpPr>
              <a:spLocks/>
            </p:cNvSpPr>
            <p:nvPr/>
          </p:nvSpPr>
          <p:spPr bwMode="auto">
            <a:xfrm>
              <a:off x="15057421" y="5486933"/>
              <a:ext cx="1045714"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354C80">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6" name="AutoShape 86" descr="object 87">
              <a:extLst>
                <a:ext uri="{FF2B5EF4-FFF2-40B4-BE49-F238E27FC236}">
                  <a16:creationId xmlns:a16="http://schemas.microsoft.com/office/drawing/2014/main" id="{5166B0D2-1136-4F5B-9B08-EBD8694087FF}"/>
                </a:ext>
              </a:extLst>
            </p:cNvPr>
            <p:cNvSpPr>
              <a:spLocks/>
            </p:cNvSpPr>
            <p:nvPr/>
          </p:nvSpPr>
          <p:spPr bwMode="auto">
            <a:xfrm>
              <a:off x="15580288" y="5486937"/>
              <a:ext cx="675702" cy="914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64F86">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7" name="AutoShape 87" descr="object 88">
              <a:extLst>
                <a:ext uri="{FF2B5EF4-FFF2-40B4-BE49-F238E27FC236}">
                  <a16:creationId xmlns:a16="http://schemas.microsoft.com/office/drawing/2014/main" id="{1E23372D-5DD7-4C85-AEB3-8F9A0908C411}"/>
                </a:ext>
              </a:extLst>
            </p:cNvPr>
            <p:cNvSpPr>
              <a:spLocks/>
            </p:cNvSpPr>
            <p:nvPr/>
          </p:nvSpPr>
          <p:spPr bwMode="auto">
            <a:xfrm>
              <a:off x="16103126" y="5486934"/>
              <a:ext cx="152864" cy="267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455C9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8" name="AutoShape 88" descr="object 89">
              <a:extLst>
                <a:ext uri="{FF2B5EF4-FFF2-40B4-BE49-F238E27FC236}">
                  <a16:creationId xmlns:a16="http://schemas.microsoft.com/office/drawing/2014/main" id="{000D9E91-5F60-46A8-9C12-2BAF49E8D7C5}"/>
                </a:ext>
              </a:extLst>
            </p:cNvPr>
            <p:cNvSpPr>
              <a:spLocks/>
            </p:cNvSpPr>
            <p:nvPr/>
          </p:nvSpPr>
          <p:spPr bwMode="auto">
            <a:xfrm>
              <a:off x="15036801" y="728070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3E4B79">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09" name="AutoShape 89" descr="object 90">
              <a:extLst>
                <a:ext uri="{FF2B5EF4-FFF2-40B4-BE49-F238E27FC236}">
                  <a16:creationId xmlns:a16="http://schemas.microsoft.com/office/drawing/2014/main" id="{DE6A4A88-4BA2-44E4-BE34-A1FF8CA13A63}"/>
                </a:ext>
              </a:extLst>
            </p:cNvPr>
            <p:cNvSpPr>
              <a:spLocks/>
            </p:cNvSpPr>
            <p:nvPr/>
          </p:nvSpPr>
          <p:spPr bwMode="auto">
            <a:xfrm>
              <a:off x="15036801" y="6401849"/>
              <a:ext cx="543495"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9" y="21600"/>
                  </a:moveTo>
                  <a:lnTo>
                    <a:pt x="0" y="20748"/>
                  </a:lnTo>
                  <a:lnTo>
                    <a:pt x="0" y="0"/>
                  </a:lnTo>
                  <a:lnTo>
                    <a:pt x="21600" y="0"/>
                  </a:lnTo>
                  <a:lnTo>
                    <a:pt x="819" y="21600"/>
                  </a:lnTo>
                  <a:close/>
                </a:path>
              </a:pathLst>
            </a:custGeom>
            <a:solidFill>
              <a:srgbClr val="53588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0" name="AutoShape 90" descr="object 91">
              <a:extLst>
                <a:ext uri="{FF2B5EF4-FFF2-40B4-BE49-F238E27FC236}">
                  <a16:creationId xmlns:a16="http://schemas.microsoft.com/office/drawing/2014/main" id="{A52CFB28-B040-4C2F-A324-6F7531E043A2}"/>
                </a:ext>
              </a:extLst>
            </p:cNvPr>
            <p:cNvSpPr>
              <a:spLocks/>
            </p:cNvSpPr>
            <p:nvPr/>
          </p:nvSpPr>
          <p:spPr bwMode="auto">
            <a:xfrm>
              <a:off x="15057421" y="6401852"/>
              <a:ext cx="1045714"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535E8C">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1" name="AutoShape 91" descr="object 92">
              <a:extLst>
                <a:ext uri="{FF2B5EF4-FFF2-40B4-BE49-F238E27FC236}">
                  <a16:creationId xmlns:a16="http://schemas.microsoft.com/office/drawing/2014/main" id="{B55E0483-06A2-4694-9040-C01D7F818F5A}"/>
                </a:ext>
              </a:extLst>
            </p:cNvPr>
            <p:cNvSpPr>
              <a:spLocks/>
            </p:cNvSpPr>
            <p:nvPr/>
          </p:nvSpPr>
          <p:spPr bwMode="auto">
            <a:xfrm>
              <a:off x="15580288" y="6401849"/>
              <a:ext cx="675702" cy="914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13" y="21600"/>
                  </a:moveTo>
                  <a:lnTo>
                    <a:pt x="0" y="0"/>
                  </a:lnTo>
                  <a:lnTo>
                    <a:pt x="21600" y="0"/>
                  </a:lnTo>
                  <a:lnTo>
                    <a:pt x="21600" y="15285"/>
                  </a:lnTo>
                  <a:lnTo>
                    <a:pt x="16713" y="21600"/>
                  </a:lnTo>
                  <a:close/>
                </a:path>
              </a:pathLst>
            </a:custGeom>
            <a:solidFill>
              <a:srgbClr val="6D6E9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2" name="AutoShape 92" descr="object 93">
              <a:extLst>
                <a:ext uri="{FF2B5EF4-FFF2-40B4-BE49-F238E27FC236}">
                  <a16:creationId xmlns:a16="http://schemas.microsoft.com/office/drawing/2014/main" id="{31700121-FF53-4978-84C7-F4AC879111BC}"/>
                </a:ext>
              </a:extLst>
            </p:cNvPr>
            <p:cNvSpPr>
              <a:spLocks/>
            </p:cNvSpPr>
            <p:nvPr/>
          </p:nvSpPr>
          <p:spPr bwMode="auto">
            <a:xfrm>
              <a:off x="16103126" y="7049287"/>
              <a:ext cx="152864" cy="267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666E9A">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3" name="AutoShape 93" descr="object 94">
              <a:extLst>
                <a:ext uri="{FF2B5EF4-FFF2-40B4-BE49-F238E27FC236}">
                  <a16:creationId xmlns:a16="http://schemas.microsoft.com/office/drawing/2014/main" id="{EB397464-CE37-45A7-92F9-C9C2B1604414}"/>
                </a:ext>
              </a:extLst>
            </p:cNvPr>
            <p:cNvSpPr>
              <a:spLocks/>
            </p:cNvSpPr>
            <p:nvPr/>
          </p:nvSpPr>
          <p:spPr bwMode="auto">
            <a:xfrm>
              <a:off x="15036801" y="7316777"/>
              <a:ext cx="20614" cy="36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0"/>
                  </a:lnTo>
                  <a:lnTo>
                    <a:pt x="0" y="21600"/>
                  </a:lnTo>
                  <a:close/>
                </a:path>
              </a:pathLst>
            </a:custGeom>
            <a:solidFill>
              <a:srgbClr val="2C304E">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4" name="AutoShape 94" descr="object 95">
              <a:extLst>
                <a:ext uri="{FF2B5EF4-FFF2-40B4-BE49-F238E27FC236}">
                  <a16:creationId xmlns:a16="http://schemas.microsoft.com/office/drawing/2014/main" id="{2C934A7C-2567-4092-BFCD-F8F3E90BAF05}"/>
                </a:ext>
              </a:extLst>
            </p:cNvPr>
            <p:cNvSpPr>
              <a:spLocks/>
            </p:cNvSpPr>
            <p:nvPr/>
          </p:nvSpPr>
          <p:spPr bwMode="auto">
            <a:xfrm>
              <a:off x="15036801" y="7316781"/>
              <a:ext cx="543495"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852"/>
                  </a:lnTo>
                  <a:lnTo>
                    <a:pt x="819" y="0"/>
                  </a:lnTo>
                  <a:lnTo>
                    <a:pt x="21600" y="21600"/>
                  </a:lnTo>
                  <a:close/>
                </a:path>
              </a:pathLst>
            </a:custGeom>
            <a:solidFill>
              <a:srgbClr val="545272">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5" name="AutoShape 95" descr="object 96">
              <a:extLst>
                <a:ext uri="{FF2B5EF4-FFF2-40B4-BE49-F238E27FC236}">
                  <a16:creationId xmlns:a16="http://schemas.microsoft.com/office/drawing/2014/main" id="{A7F893C8-0B82-42CD-831E-0EBEC6B800DA}"/>
                </a:ext>
              </a:extLst>
            </p:cNvPr>
            <p:cNvSpPr>
              <a:spLocks/>
            </p:cNvSpPr>
            <p:nvPr/>
          </p:nvSpPr>
          <p:spPr bwMode="auto">
            <a:xfrm>
              <a:off x="15057421" y="7316777"/>
              <a:ext cx="1045714"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600"/>
                  </a:moveTo>
                  <a:lnTo>
                    <a:pt x="0" y="0"/>
                  </a:lnTo>
                  <a:lnTo>
                    <a:pt x="21600" y="0"/>
                  </a:lnTo>
                  <a:lnTo>
                    <a:pt x="10800" y="21600"/>
                  </a:lnTo>
                  <a:close/>
                </a:path>
              </a:pathLst>
            </a:custGeom>
            <a:solidFill>
              <a:srgbClr val="2F355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6" name="AutoShape 96" descr="object 97">
              <a:extLst>
                <a:ext uri="{FF2B5EF4-FFF2-40B4-BE49-F238E27FC236}">
                  <a16:creationId xmlns:a16="http://schemas.microsoft.com/office/drawing/2014/main" id="{29B31C0A-0238-445C-B6C3-067E53A50DFB}"/>
                </a:ext>
              </a:extLst>
            </p:cNvPr>
            <p:cNvSpPr>
              <a:spLocks/>
            </p:cNvSpPr>
            <p:nvPr/>
          </p:nvSpPr>
          <p:spPr bwMode="auto">
            <a:xfrm>
              <a:off x="15580288" y="7316781"/>
              <a:ext cx="675702" cy="914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6713" y="0"/>
                  </a:lnTo>
                  <a:lnTo>
                    <a:pt x="21600" y="6315"/>
                  </a:lnTo>
                  <a:lnTo>
                    <a:pt x="21600" y="21600"/>
                  </a:lnTo>
                  <a:close/>
                </a:path>
              </a:pathLst>
            </a:custGeom>
            <a:solidFill>
              <a:srgbClr val="3F4568">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7" name="AutoShape 97" descr="object 98">
              <a:extLst>
                <a:ext uri="{FF2B5EF4-FFF2-40B4-BE49-F238E27FC236}">
                  <a16:creationId xmlns:a16="http://schemas.microsoft.com/office/drawing/2014/main" id="{CBD06C3A-92E6-4683-A96E-9C70EA4640F2}"/>
                </a:ext>
              </a:extLst>
            </p:cNvPr>
            <p:cNvSpPr>
              <a:spLocks/>
            </p:cNvSpPr>
            <p:nvPr/>
          </p:nvSpPr>
          <p:spPr bwMode="auto">
            <a:xfrm>
              <a:off x="16103126" y="7316777"/>
              <a:ext cx="152864" cy="267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0"/>
                  </a:lnTo>
                  <a:lnTo>
                    <a:pt x="21600" y="0"/>
                  </a:lnTo>
                  <a:lnTo>
                    <a:pt x="21600" y="21600"/>
                  </a:lnTo>
                  <a:close/>
                </a:path>
              </a:pathLst>
            </a:custGeom>
            <a:solidFill>
              <a:srgbClr val="213057">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8" name="AutoShape 98" descr="object 99">
              <a:extLst>
                <a:ext uri="{FF2B5EF4-FFF2-40B4-BE49-F238E27FC236}">
                  <a16:creationId xmlns:a16="http://schemas.microsoft.com/office/drawing/2014/main" id="{A18BB3DF-3BBB-4EC0-9ACD-5F98B1D3989B}"/>
                </a:ext>
              </a:extLst>
            </p:cNvPr>
            <p:cNvSpPr>
              <a:spLocks/>
            </p:cNvSpPr>
            <p:nvPr/>
          </p:nvSpPr>
          <p:spPr bwMode="auto">
            <a:xfrm>
              <a:off x="15036801" y="9110526"/>
              <a:ext cx="19132" cy="33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close/>
                </a:path>
              </a:pathLst>
            </a:custGeom>
            <a:solidFill>
              <a:srgbClr val="0D1733">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19" name="AutoShape 99" descr="object 100">
              <a:extLst>
                <a:ext uri="{FF2B5EF4-FFF2-40B4-BE49-F238E27FC236}">
                  <a16:creationId xmlns:a16="http://schemas.microsoft.com/office/drawing/2014/main" id="{60FFDCE8-16A8-49C5-8D96-39A9D190654A}"/>
                </a:ext>
              </a:extLst>
            </p:cNvPr>
            <p:cNvSpPr>
              <a:spLocks/>
            </p:cNvSpPr>
            <p:nvPr/>
          </p:nvSpPr>
          <p:spPr bwMode="auto">
            <a:xfrm>
              <a:off x="15036801" y="8231694"/>
              <a:ext cx="543495"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8" y="21600"/>
                  </a:moveTo>
                  <a:lnTo>
                    <a:pt x="760" y="21600"/>
                  </a:lnTo>
                  <a:lnTo>
                    <a:pt x="0" y="20807"/>
                  </a:lnTo>
                  <a:lnTo>
                    <a:pt x="0" y="0"/>
                  </a:lnTo>
                  <a:lnTo>
                    <a:pt x="21600" y="0"/>
                  </a:lnTo>
                  <a:lnTo>
                    <a:pt x="878" y="21600"/>
                  </a:lnTo>
                  <a:close/>
                </a:path>
              </a:pathLst>
            </a:custGeom>
            <a:solidFill>
              <a:srgbClr val="151D3B">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0" name="AutoShape 100" descr="object 101">
              <a:extLst>
                <a:ext uri="{FF2B5EF4-FFF2-40B4-BE49-F238E27FC236}">
                  <a16:creationId xmlns:a16="http://schemas.microsoft.com/office/drawing/2014/main" id="{9219D4F4-5A7B-4E71-9332-EB42CC22CDD5}"/>
                </a:ext>
              </a:extLst>
            </p:cNvPr>
            <p:cNvSpPr>
              <a:spLocks/>
            </p:cNvSpPr>
            <p:nvPr/>
          </p:nvSpPr>
          <p:spPr bwMode="auto">
            <a:xfrm>
              <a:off x="15058903" y="8231698"/>
              <a:ext cx="1042749" cy="912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10800" y="0"/>
                  </a:lnTo>
                  <a:lnTo>
                    <a:pt x="21600" y="21600"/>
                  </a:lnTo>
                  <a:close/>
                </a:path>
              </a:pathLst>
            </a:custGeom>
            <a:solidFill>
              <a:srgbClr val="142041">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1" name="AutoShape 101" descr="object 102">
              <a:extLst>
                <a:ext uri="{FF2B5EF4-FFF2-40B4-BE49-F238E27FC236}">
                  <a16:creationId xmlns:a16="http://schemas.microsoft.com/office/drawing/2014/main" id="{FA643A15-8ADD-4B48-9C78-37124BAE733A}"/>
                </a:ext>
              </a:extLst>
            </p:cNvPr>
            <p:cNvSpPr>
              <a:spLocks/>
            </p:cNvSpPr>
            <p:nvPr/>
          </p:nvSpPr>
          <p:spPr bwMode="auto">
            <a:xfrm>
              <a:off x="15580288" y="8231694"/>
              <a:ext cx="675702" cy="912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761" y="21600"/>
                  </a:moveTo>
                  <a:lnTo>
                    <a:pt x="16666" y="21600"/>
                  </a:lnTo>
                  <a:lnTo>
                    <a:pt x="0" y="0"/>
                  </a:lnTo>
                  <a:lnTo>
                    <a:pt x="21600" y="0"/>
                  </a:lnTo>
                  <a:lnTo>
                    <a:pt x="21600" y="15328"/>
                  </a:lnTo>
                  <a:lnTo>
                    <a:pt x="16761" y="21600"/>
                  </a:lnTo>
                  <a:close/>
                </a:path>
              </a:pathLst>
            </a:custGeom>
            <a:solidFill>
              <a:srgbClr val="1A2545">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2" name="AutoShape 102" descr="object 103">
              <a:extLst>
                <a:ext uri="{FF2B5EF4-FFF2-40B4-BE49-F238E27FC236}">
                  <a16:creationId xmlns:a16="http://schemas.microsoft.com/office/drawing/2014/main" id="{C8A60BBF-0237-4A17-8829-4FEB1623D12C}"/>
                </a:ext>
              </a:extLst>
            </p:cNvPr>
            <p:cNvSpPr>
              <a:spLocks/>
            </p:cNvSpPr>
            <p:nvPr/>
          </p:nvSpPr>
          <p:spPr bwMode="auto">
            <a:xfrm>
              <a:off x="16104610" y="8879114"/>
              <a:ext cx="151380" cy="264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21600" y="0"/>
                  </a:lnTo>
                  <a:lnTo>
                    <a:pt x="21600" y="21600"/>
                  </a:lnTo>
                  <a:close/>
                </a:path>
              </a:pathLst>
            </a:custGeom>
            <a:solidFill>
              <a:srgbClr val="1C2A4D">
                <a:alpha val="27997"/>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3" name="Line 103" descr="object 104">
              <a:extLst>
                <a:ext uri="{FF2B5EF4-FFF2-40B4-BE49-F238E27FC236}">
                  <a16:creationId xmlns:a16="http://schemas.microsoft.com/office/drawing/2014/main" id="{886032E7-F23D-4588-BC38-C8948B94FF9F}"/>
                </a:ext>
              </a:extLst>
            </p:cNvPr>
            <p:cNvSpPr>
              <a:spLocks noChangeShapeType="1"/>
            </p:cNvSpPr>
            <p:nvPr/>
          </p:nvSpPr>
          <p:spPr bwMode="auto">
            <a:xfrm flipH="1" flipV="1">
              <a:off x="-1" y="8229601"/>
              <a:ext cx="15036804" cy="2"/>
            </a:xfrm>
            <a:prstGeom prst="line">
              <a:avLst/>
            </a:prstGeom>
            <a:noFill/>
            <a:ln w="50800" cap="flat" cmpd="sng">
              <a:solidFill>
                <a:srgbClr val="4E9DD6"/>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4" name="Line 104" descr="object 105">
              <a:extLst>
                <a:ext uri="{FF2B5EF4-FFF2-40B4-BE49-F238E27FC236}">
                  <a16:creationId xmlns:a16="http://schemas.microsoft.com/office/drawing/2014/main" id="{B7CBA5E4-1B3A-4308-9B94-C848CC386FEF}"/>
                </a:ext>
              </a:extLst>
            </p:cNvPr>
            <p:cNvSpPr>
              <a:spLocks noChangeShapeType="1"/>
            </p:cNvSpPr>
            <p:nvPr/>
          </p:nvSpPr>
          <p:spPr bwMode="auto">
            <a:xfrm>
              <a:off x="15036801" y="8229601"/>
              <a:ext cx="1219202" cy="2"/>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Helvetica Neue" charset="0"/>
                <a:ea typeface="+mn-ea"/>
                <a:cs typeface="Calibri"/>
                <a:sym typeface="Helvetica Neue" charset="0"/>
              </a:endParaRPr>
            </a:p>
          </p:txBody>
        </p:sp>
        <p:sp>
          <p:nvSpPr>
            <p:cNvPr id="5225" name="AutoShape 105" descr="object 106">
              <a:extLst>
                <a:ext uri="{FF2B5EF4-FFF2-40B4-BE49-F238E27FC236}">
                  <a16:creationId xmlns:a16="http://schemas.microsoft.com/office/drawing/2014/main" id="{1131A1BB-2A4B-4380-827D-236880E7C68D}"/>
                </a:ext>
              </a:extLst>
            </p:cNvPr>
            <p:cNvSpPr>
              <a:spLocks/>
            </p:cNvSpPr>
            <p:nvPr/>
          </p:nvSpPr>
          <p:spPr bwMode="auto">
            <a:xfrm>
              <a:off x="384634" y="7129473"/>
              <a:ext cx="313285" cy="387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35" y="0"/>
                  </a:moveTo>
                  <a:lnTo>
                    <a:pt x="15419" y="0"/>
                  </a:lnTo>
                  <a:lnTo>
                    <a:pt x="0" y="21600"/>
                  </a:lnTo>
                  <a:lnTo>
                    <a:pt x="12323" y="21600"/>
                  </a:lnTo>
                  <a:lnTo>
                    <a:pt x="21576" y="8638"/>
                  </a:lnTo>
                  <a:lnTo>
                    <a:pt x="21600" y="8638"/>
                  </a:lnTo>
                  <a:lnTo>
                    <a:pt x="15435"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6" name="AutoShape 106" descr="object 107">
              <a:extLst>
                <a:ext uri="{FF2B5EF4-FFF2-40B4-BE49-F238E27FC236}">
                  <a16:creationId xmlns:a16="http://schemas.microsoft.com/office/drawing/2014/main" id="{DE2C135A-7145-4E19-AFAA-AA8C13DD4319}"/>
                </a:ext>
              </a:extLst>
            </p:cNvPr>
            <p:cNvSpPr>
              <a:spLocks/>
            </p:cNvSpPr>
            <p:nvPr/>
          </p:nvSpPr>
          <p:spPr bwMode="auto">
            <a:xfrm>
              <a:off x="384628" y="7516826"/>
              <a:ext cx="312688" cy="387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5" y="1"/>
                  </a:moveTo>
                  <a:lnTo>
                    <a:pt x="0" y="0"/>
                  </a:lnTo>
                  <a:lnTo>
                    <a:pt x="15448" y="21600"/>
                  </a:lnTo>
                  <a:lnTo>
                    <a:pt x="15523" y="21600"/>
                  </a:lnTo>
                  <a:lnTo>
                    <a:pt x="21600" y="12907"/>
                  </a:lnTo>
                  <a:lnTo>
                    <a:pt x="12345" y="1"/>
                  </a:lnTo>
                  <a:close/>
                </a:path>
              </a:pathLst>
            </a:custGeom>
            <a:solidFill>
              <a:srgbClr val="28546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7" name="AutoShape 107" descr="object 108">
              <a:extLst>
                <a:ext uri="{FF2B5EF4-FFF2-40B4-BE49-F238E27FC236}">
                  <a16:creationId xmlns:a16="http://schemas.microsoft.com/office/drawing/2014/main" id="{0D091B61-4D80-477A-BF76-DDD4C1E76E4F}"/>
                </a:ext>
              </a:extLst>
            </p:cNvPr>
            <p:cNvSpPr>
              <a:spLocks/>
            </p:cNvSpPr>
            <p:nvPr/>
          </p:nvSpPr>
          <p:spPr bwMode="auto">
            <a:xfrm>
              <a:off x="609338" y="7641861"/>
              <a:ext cx="335092" cy="262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9573" y="139"/>
                  </a:lnTo>
                  <a:lnTo>
                    <a:pt x="5702" y="8831"/>
                  </a:lnTo>
                  <a:lnTo>
                    <a:pt x="5672" y="8764"/>
                  </a:lnTo>
                  <a:lnTo>
                    <a:pt x="0" y="21600"/>
                  </a:lnTo>
                  <a:lnTo>
                    <a:pt x="12206" y="21600"/>
                  </a:lnTo>
                  <a:lnTo>
                    <a:pt x="21600" y="0"/>
                  </a:lnTo>
                  <a:close/>
                </a:path>
              </a:pathLst>
            </a:custGeom>
            <a:solidFill>
              <a:srgbClr val="4379A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8" name="AutoShape 108" descr="object 109">
              <a:extLst>
                <a:ext uri="{FF2B5EF4-FFF2-40B4-BE49-F238E27FC236}">
                  <a16:creationId xmlns:a16="http://schemas.microsoft.com/office/drawing/2014/main" id="{9D52BAC9-1668-4A5B-B020-62CE82FB5EA5}"/>
                </a:ext>
              </a:extLst>
            </p:cNvPr>
            <p:cNvSpPr>
              <a:spLocks/>
            </p:cNvSpPr>
            <p:nvPr/>
          </p:nvSpPr>
          <p:spPr bwMode="auto">
            <a:xfrm>
              <a:off x="608496" y="7129473"/>
              <a:ext cx="505502" cy="1549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779" y="0"/>
                  </a:moveTo>
                  <a:lnTo>
                    <a:pt x="0" y="0"/>
                  </a:lnTo>
                  <a:lnTo>
                    <a:pt x="3821" y="21600"/>
                  </a:lnTo>
                  <a:lnTo>
                    <a:pt x="21600" y="21597"/>
                  </a:lnTo>
                  <a:lnTo>
                    <a:pt x="17779" y="0"/>
                  </a:lnTo>
                  <a:close/>
                </a:path>
              </a:pathLst>
            </a:custGeom>
            <a:solidFill>
              <a:srgbClr val="4F9D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29" name="AutoShape 109" descr="object 110">
              <a:extLst>
                <a:ext uri="{FF2B5EF4-FFF2-40B4-BE49-F238E27FC236}">
                  <a16:creationId xmlns:a16="http://schemas.microsoft.com/office/drawing/2014/main" id="{0642CEDD-9E0C-421F-9D36-B6B546E2FADE}"/>
                </a:ext>
              </a:extLst>
            </p:cNvPr>
            <p:cNvSpPr>
              <a:spLocks/>
            </p:cNvSpPr>
            <p:nvPr/>
          </p:nvSpPr>
          <p:spPr bwMode="auto">
            <a:xfrm>
              <a:off x="812065" y="7570158"/>
              <a:ext cx="447538" cy="332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88" y="0"/>
                  </a:moveTo>
                  <a:lnTo>
                    <a:pt x="0" y="0"/>
                  </a:lnTo>
                  <a:lnTo>
                    <a:pt x="12" y="28"/>
                  </a:lnTo>
                  <a:lnTo>
                    <a:pt x="12716" y="44"/>
                  </a:lnTo>
                  <a:lnTo>
                    <a:pt x="3814" y="21600"/>
                  </a:lnTo>
                  <a:lnTo>
                    <a:pt x="12350" y="21600"/>
                  </a:lnTo>
                  <a:lnTo>
                    <a:pt x="21600" y="28"/>
                  </a:lnTo>
                  <a:lnTo>
                    <a:pt x="21588" y="0"/>
                  </a:lnTo>
                  <a:close/>
                </a:path>
              </a:pathLst>
            </a:custGeom>
            <a:solidFill>
              <a:srgbClr val="686C6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0" name="AutoShape 110" descr="object 111">
              <a:extLst>
                <a:ext uri="{FF2B5EF4-FFF2-40B4-BE49-F238E27FC236}">
                  <a16:creationId xmlns:a16="http://schemas.microsoft.com/office/drawing/2014/main" id="{5D935171-2DC2-474A-9606-58D671B00189}"/>
                </a:ext>
              </a:extLst>
            </p:cNvPr>
            <p:cNvSpPr>
              <a:spLocks/>
            </p:cNvSpPr>
            <p:nvPr/>
          </p:nvSpPr>
          <p:spPr bwMode="auto">
            <a:xfrm>
              <a:off x="724813" y="7418959"/>
              <a:ext cx="534534" cy="151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526" y="21600"/>
                  </a:lnTo>
                  <a:lnTo>
                    <a:pt x="21600" y="21600"/>
                  </a:lnTo>
                  <a:lnTo>
                    <a:pt x="18080" y="45"/>
                  </a:lnTo>
                  <a:lnTo>
                    <a:pt x="0" y="0"/>
                  </a:lnTo>
                  <a:close/>
                </a:path>
              </a:pathLst>
            </a:custGeom>
            <a:solidFill>
              <a:srgbClr val="90949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231" name="Rectangle 111" descr="object 112">
              <a:extLst>
                <a:ext uri="{FF2B5EF4-FFF2-40B4-BE49-F238E27FC236}">
                  <a16:creationId xmlns:a16="http://schemas.microsoft.com/office/drawing/2014/main" id="{E49B62CC-0EF3-4134-BE5B-D8D3C5B0BFE3}"/>
                </a:ext>
              </a:extLst>
            </p:cNvPr>
            <p:cNvSpPr>
              <a:spLocks/>
            </p:cNvSpPr>
            <p:nvPr/>
          </p:nvSpPr>
          <p:spPr bwMode="auto">
            <a:xfrm>
              <a:off x="1191209" y="7257169"/>
              <a:ext cx="183872" cy="183872"/>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p>
              <a:pPr marL="0" marR="0" lvl="0" indent="0" algn="l" defTabSz="685800" rtl="0" eaLnBrk="1"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
        <p:nvSpPr>
          <p:cNvPr id="117" name="Title 4">
            <a:extLst>
              <a:ext uri="{FF2B5EF4-FFF2-40B4-BE49-F238E27FC236}">
                <a16:creationId xmlns:a16="http://schemas.microsoft.com/office/drawing/2014/main" id="{6EF36787-BBC4-4C65-BE3E-61C768B3991E}"/>
              </a:ext>
            </a:extLst>
          </p:cNvPr>
          <p:cNvSpPr txBox="1">
            <a:spLocks/>
          </p:cNvSpPr>
          <p:nvPr/>
        </p:nvSpPr>
        <p:spPr bwMode="auto">
          <a:xfrm>
            <a:off x="677334" y="609600"/>
            <a:ext cx="9660984" cy="103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defTabSz="914400"/>
            <a:r>
              <a:rPr lang="en-GB" sz="3600" dirty="0">
                <a:solidFill>
                  <a:srgbClr val="014388"/>
                </a:solidFill>
              </a:rPr>
              <a:t>7. Apprenticeships are still amazing</a:t>
            </a:r>
          </a:p>
        </p:txBody>
      </p:sp>
      <p:sp>
        <p:nvSpPr>
          <p:cNvPr id="6" name="Title 4">
            <a:extLst>
              <a:ext uri="{FF2B5EF4-FFF2-40B4-BE49-F238E27FC236}">
                <a16:creationId xmlns:a16="http://schemas.microsoft.com/office/drawing/2014/main" id="{85189ADC-32D5-46D8-85EF-DD648784853C}"/>
              </a:ext>
            </a:extLst>
          </p:cNvPr>
          <p:cNvSpPr txBox="1">
            <a:spLocks/>
          </p:cNvSpPr>
          <p:nvPr/>
        </p:nvSpPr>
        <p:spPr bwMode="auto">
          <a:xfrm>
            <a:off x="2103482" y="6265282"/>
            <a:ext cx="6814100" cy="401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rmAutofit fontScale="97500"/>
          </a:bodyPr>
          <a:lstStyle>
            <a:lvl1pPr algn="l" rtl="0" fontAlgn="base" hangingPunct="0">
              <a:spcBef>
                <a:spcPct val="0"/>
              </a:spcBef>
              <a:spcAft>
                <a:spcPct val="0"/>
              </a:spcAft>
              <a:defRPr sz="4800" b="1" kern="1200">
                <a:solidFill>
                  <a:srgbClr val="4E9DD6"/>
                </a:solidFill>
                <a:latin typeface="+mj-lt"/>
                <a:ea typeface="+mj-ea"/>
                <a:cs typeface="+mj-cs"/>
                <a:sym typeface="Roboto Condensed" charset="0"/>
              </a:defRPr>
            </a:lvl1pPr>
            <a:lvl2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2pPr>
            <a:lvl3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3pPr>
            <a:lvl4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4pPr>
            <a:lvl5pPr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5pPr>
            <a:lvl6pPr marL="3429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6pPr>
            <a:lvl7pPr marL="6858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7pPr>
            <a:lvl8pPr marL="10287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8pPr>
            <a:lvl9pPr marL="1371600" algn="l" rtl="0" fontAlgn="base" hangingPunct="0">
              <a:spcBef>
                <a:spcPct val="0"/>
              </a:spcBef>
              <a:spcAft>
                <a:spcPct val="0"/>
              </a:spcAft>
              <a:defRPr sz="4800" b="1">
                <a:solidFill>
                  <a:srgbClr val="4E9DD6"/>
                </a:solidFill>
                <a:latin typeface="Roboto Condensed" charset="0"/>
                <a:ea typeface="Roboto Condensed" charset="0"/>
                <a:cs typeface="Roboto Condensed" charset="0"/>
                <a:sym typeface="Roboto Condensed" charset="0"/>
              </a:defRPr>
            </a:lvl9pPr>
          </a:lstStyle>
          <a:p>
            <a:pPr algn="ctr" defTabSz="914400"/>
            <a:r>
              <a:rPr lang="en-GB" sz="2000" dirty="0">
                <a:solidFill>
                  <a:schemeClr val="bg1">
                    <a:lumMod val="50000"/>
                  </a:schemeClr>
                </a:solidFill>
              </a:rPr>
              <a:t>www.amazingapprenticeships.com</a:t>
            </a:r>
          </a:p>
        </p:txBody>
      </p:sp>
      <p:sp>
        <p:nvSpPr>
          <p:cNvPr id="7" name="Rectangle 6">
            <a:extLst>
              <a:ext uri="{FF2B5EF4-FFF2-40B4-BE49-F238E27FC236}">
                <a16:creationId xmlns:a16="http://schemas.microsoft.com/office/drawing/2014/main" id="{6CC80BBC-56CC-4C2C-873C-10BD2F745C4C}"/>
              </a:ext>
            </a:extLst>
          </p:cNvPr>
          <p:cNvSpPr/>
          <p:nvPr/>
        </p:nvSpPr>
        <p:spPr bwMode="auto">
          <a:xfrm>
            <a:off x="115767" y="5286963"/>
            <a:ext cx="1062584" cy="73017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5" name="Content Placeholder 4">
            <a:extLst>
              <a:ext uri="{FF2B5EF4-FFF2-40B4-BE49-F238E27FC236}">
                <a16:creationId xmlns:a16="http://schemas.microsoft.com/office/drawing/2014/main" id="{1C4E903E-E3CB-4B2C-9C32-A11C1A9BBAE7}"/>
              </a:ext>
            </a:extLst>
          </p:cNvPr>
          <p:cNvSpPr>
            <a:spLocks noGrp="1"/>
          </p:cNvSpPr>
          <p:nvPr>
            <p:ph idx="1"/>
          </p:nvPr>
        </p:nvSpPr>
        <p:spPr>
          <a:xfrm>
            <a:off x="776875" y="1814860"/>
            <a:ext cx="6700184" cy="3822757"/>
          </a:xfrm>
        </p:spPr>
        <p:txBody>
          <a:bodyPr/>
          <a:lstStyle/>
          <a:p>
            <a:r>
              <a:rPr lang="en-GB" sz="2400" dirty="0"/>
              <a:t>Apprenticeships are completely different to studying full time and as they are real jobs, we may still see more changes in the coming months.</a:t>
            </a:r>
          </a:p>
          <a:p>
            <a:endParaRPr lang="en-GB" sz="2400" dirty="0"/>
          </a:p>
          <a:p>
            <a:r>
              <a:rPr lang="en-GB" sz="2400" dirty="0"/>
              <a:t>Keep checking back in with us on social media, sign up to our newsletter and remember to have regular conversations with your friends, teachers, families and anyone else who is helping you to line up options for your future. </a:t>
            </a:r>
          </a:p>
          <a:p>
            <a:pPr lvl="0"/>
            <a:endParaRPr lang="en-GB" sz="2400" dirty="0"/>
          </a:p>
        </p:txBody>
      </p:sp>
      <p:pic>
        <p:nvPicPr>
          <p:cNvPr id="2" name="Picture 2" descr="white Hello LED sign">
            <a:extLst>
              <a:ext uri="{FF2B5EF4-FFF2-40B4-BE49-F238E27FC236}">
                <a16:creationId xmlns:a16="http://schemas.microsoft.com/office/drawing/2014/main" id="{AD32AC27-201B-4BF6-B811-80873B0379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047" r="8084"/>
          <a:stretch/>
        </p:blipFill>
        <p:spPr bwMode="auto">
          <a:xfrm>
            <a:off x="7710900" y="1397484"/>
            <a:ext cx="3332858" cy="4457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99015218"/>
      </p:ext>
    </p:extLst>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Roboto Condensed"/>
        <a:ea typeface="Roboto Condensed"/>
        <a:cs typeface="Roboto Condensed"/>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0" ma:contentTypeDescription="Create a new document." ma:contentTypeScope="" ma:versionID="e2869ffca451915fb7135ec701ac17e8">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69d3d75af838dadcac435463c079e6d5"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B8D64B-DF37-4B69-B304-EDC59385B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44939D-13F7-4713-B9F9-D2EB6B7210B7}">
  <ds:schemaRefs>
    <ds:schemaRef ds:uri="http://schemas.openxmlformats.org/package/2006/metadata/core-properties"/>
    <ds:schemaRef ds:uri="http://www.w3.org/XML/1998/namespace"/>
    <ds:schemaRef ds:uri="http://purl.org/dc/elements/1.1/"/>
    <ds:schemaRef ds:uri="http://schemas.microsoft.com/office/2006/documentManagement/types"/>
    <ds:schemaRef ds:uri="6c2c260b-7b8b-4528-a165-310b68aa19c0"/>
    <ds:schemaRef ds:uri="http://purl.org/dc/dcmitype/"/>
    <ds:schemaRef ds:uri="01cdd075-c344-4c65-8551-ba9dc45e0196"/>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6762BBA-97DD-4D66-A874-62DB70D1C3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5264</TotalTime>
  <Words>823</Words>
  <Application>Microsoft Office PowerPoint</Application>
  <PresentationFormat>Widescreen</PresentationFormat>
  <Paragraphs>60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Helvetica</vt:lpstr>
      <vt:lpstr>Helvetica Neue</vt:lpstr>
      <vt:lpstr>Lato</vt:lpstr>
      <vt:lpstr>Roboto Condensed</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Montacute</dc:creator>
  <cp:lastModifiedBy>Jayne Collins</cp:lastModifiedBy>
  <cp:revision>17</cp:revision>
  <dcterms:created xsi:type="dcterms:W3CDTF">2019-06-27T09:12:09Z</dcterms:created>
  <dcterms:modified xsi:type="dcterms:W3CDTF">2020-10-15T14:07:33Z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ies>
</file>